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906000" cy="6858000" type="A4"/>
  <p:notesSz cx="9906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254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17.jpg"/><Relationship Id="rId3" Type="http://schemas.openxmlformats.org/officeDocument/2006/relationships/image" Target="../media/image107.png"/><Relationship Id="rId7" Type="http://schemas.openxmlformats.org/officeDocument/2006/relationships/image" Target="../media/image111.jpg"/><Relationship Id="rId12" Type="http://schemas.openxmlformats.org/officeDocument/2006/relationships/image" Target="../media/image116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11" Type="http://schemas.openxmlformats.org/officeDocument/2006/relationships/image" Target="../media/image115.jpg"/><Relationship Id="rId5" Type="http://schemas.openxmlformats.org/officeDocument/2006/relationships/image" Target="../media/image109.jpg"/><Relationship Id="rId15" Type="http://schemas.openxmlformats.org/officeDocument/2006/relationships/image" Target="../media/image88.png"/><Relationship Id="rId10" Type="http://schemas.openxmlformats.org/officeDocument/2006/relationships/image" Target="../media/image114.jpg"/><Relationship Id="rId4" Type="http://schemas.openxmlformats.org/officeDocument/2006/relationships/image" Target="../media/image108.jpg"/><Relationship Id="rId9" Type="http://schemas.openxmlformats.org/officeDocument/2006/relationships/image" Target="../media/image113.jpg"/><Relationship Id="rId14" Type="http://schemas.openxmlformats.org/officeDocument/2006/relationships/image" Target="../media/image1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name.lastname@capgemini.com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hyperlink" Target="http://www.capgemini.com/about/how-we-work/the-collaborative-business-experiencetm" TargetMode="External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7.png"/><Relationship Id="rId5" Type="http://schemas.openxmlformats.org/officeDocument/2006/relationships/image" Target="../media/image122.png"/><Relationship Id="rId15" Type="http://schemas.openxmlformats.org/officeDocument/2006/relationships/hyperlink" Target="http://www.capgemini.com/" TargetMode="External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hyperlink" Target="http://www.capgemini.com/about/how-we-work/rightshor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5.jpg"/><Relationship Id="rId7" Type="http://schemas.openxmlformats.org/officeDocument/2006/relationships/image" Target="../media/image41.jp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image" Target="../media/image36.jpg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9.jpg"/><Relationship Id="rId15" Type="http://schemas.openxmlformats.org/officeDocument/2006/relationships/image" Target="../media/image49.jpg"/><Relationship Id="rId23" Type="http://schemas.openxmlformats.org/officeDocument/2006/relationships/image" Target="../media/image23.png"/><Relationship Id="rId28" Type="http://schemas.openxmlformats.org/officeDocument/2006/relationships/image" Target="../media/image61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Relationship Id="rId22" Type="http://schemas.openxmlformats.org/officeDocument/2006/relationships/image" Target="../media/image56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17" Type="http://schemas.openxmlformats.org/officeDocument/2006/relationships/image" Target="../media/image86.png"/><Relationship Id="rId2" Type="http://schemas.openxmlformats.org/officeDocument/2006/relationships/image" Target="../media/image71.jp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jpg"/><Relationship Id="rId9" Type="http://schemas.openxmlformats.org/officeDocument/2006/relationships/image" Target="../media/image78.jp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11" Type="http://schemas.openxmlformats.org/officeDocument/2006/relationships/image" Target="../media/image98.png"/><Relationship Id="rId5" Type="http://schemas.openxmlformats.org/officeDocument/2006/relationships/image" Target="../media/image93.jp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252" y="633504"/>
            <a:ext cx="2951809" cy="693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312" y="638096"/>
            <a:ext cx="3027645" cy="706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79"/>
              </a:lnSpc>
              <a:spcBef>
                <a:spcPts val="194"/>
              </a:spcBef>
            </a:pPr>
            <a:r>
              <a:rPr sz="3700" spc="-4" dirty="0" smtClean="0">
                <a:solidFill>
                  <a:srgbClr val="084C90"/>
                </a:solidFill>
                <a:latin typeface="Times New Roman"/>
                <a:cs typeface="Times New Roman"/>
              </a:rPr>
              <a:t>Ca</a:t>
            </a:r>
            <a:r>
              <a:rPr sz="3700" spc="0" dirty="0" smtClean="0">
                <a:solidFill>
                  <a:srgbClr val="084C90"/>
                </a:solidFill>
                <a:latin typeface="Times New Roman"/>
                <a:cs typeface="Times New Roman"/>
              </a:rPr>
              <a:t>p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sz="3700" spc="-4" dirty="0" smtClean="0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53690">
              <a:lnSpc>
                <a:spcPct val="95825"/>
              </a:lnSpc>
              <a:spcBef>
                <a:spcPts val="371"/>
              </a:spcBef>
            </a:pPr>
            <a:r>
              <a:rPr sz="900" dirty="0" smtClean="0">
                <a:solidFill>
                  <a:srgbClr val="084C90"/>
                </a:solidFill>
                <a:latin typeface="Arial"/>
                <a:cs typeface="Arial"/>
              </a:rPr>
              <a:t>CONSULTING</a:t>
            </a:r>
            <a:r>
              <a:rPr sz="900" dirty="0" smtClean="0">
                <a:solidFill>
                  <a:srgbClr val="366DA3"/>
                </a:solidFill>
                <a:latin typeface="Arial"/>
                <a:cs typeface="Arial"/>
              </a:rPr>
              <a:t>.</a:t>
            </a:r>
            <a:r>
              <a:rPr sz="900" spc="14" dirty="0" smtClean="0">
                <a:solidFill>
                  <a:srgbClr val="366DA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TECHNOLOGY</a:t>
            </a:r>
            <a:r>
              <a:rPr sz="900" spc="0" dirty="0" smtClean="0">
                <a:solidFill>
                  <a:srgbClr val="1D5B99"/>
                </a:solidFill>
                <a:latin typeface="Arial"/>
                <a:cs typeface="Arial"/>
              </a:rPr>
              <a:t>.</a:t>
            </a:r>
            <a:r>
              <a:rPr sz="900" spc="84" dirty="0" smtClean="0">
                <a:solidFill>
                  <a:srgbClr val="1D5B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0</a:t>
            </a:r>
            <a:r>
              <a:rPr sz="900" spc="4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UT</a:t>
            </a:r>
            <a:r>
              <a:rPr sz="900" spc="1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SOURCING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0731" y="791327"/>
            <a:ext cx="735937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3570" y="791327"/>
            <a:ext cx="761503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matter.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1929" y="791327"/>
            <a:ext cx="778472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1327"/>
            <a:ext cx="667994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count.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14" y="3978320"/>
            <a:ext cx="454217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Fre</a:t>
            </a:r>
            <a:r>
              <a:rPr sz="2800" b="1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2800" b="1" spc="-10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ning</a:t>
            </a:r>
            <a:r>
              <a:rPr sz="2800" b="1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2800" b="1" spc="-9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5645420"/>
            <a:ext cx="414672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erada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Popu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ar OLAP</a:t>
            </a:r>
            <a:r>
              <a:rPr sz="2000" b="1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Exa</a:t>
            </a:r>
            <a:r>
              <a:rPr sz="2000" b="1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ples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900" y="6299558"/>
            <a:ext cx="3051147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Sre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v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.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Ip</a:t>
            </a:r>
            <a:r>
              <a:rPr sz="1800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ar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hy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600" y="1600073"/>
            <a:ext cx="7315200" cy="3348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8282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014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495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5013" y="4442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521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9421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2000" y="1428750"/>
            <a:ext cx="7772400" cy="400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5000" y="1971675"/>
            <a:ext cx="5562600" cy="291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442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442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7400" y="1376426"/>
            <a:ext cx="5638800" cy="410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05915"/>
            <a:ext cx="8283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608" y="405915"/>
            <a:ext cx="30416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951" y="405915"/>
            <a:ext cx="8000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414" y="405915"/>
            <a:ext cx="13445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561" y="405915"/>
            <a:ext cx="1428654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QUALIFY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1431" y="405915"/>
            <a:ext cx="141591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993" y="405915"/>
            <a:ext cx="41755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1828800"/>
            <a:ext cx="6400800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4000" y="1228725"/>
            <a:ext cx="7010400" cy="4400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4526" y="1047750"/>
            <a:ext cx="7077075" cy="476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8282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1049" y="3954780"/>
            <a:ext cx="7526090" cy="1776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86230" y="5696712"/>
            <a:ext cx="3063475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6230" y="4279392"/>
            <a:ext cx="3063475" cy="1289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2555" y="4764024"/>
            <a:ext cx="1179666" cy="1124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1904" y="3904488"/>
            <a:ext cx="1463152" cy="1993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52717" y="2615184"/>
            <a:ext cx="418370" cy="132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5062" y="2359152"/>
            <a:ext cx="2871436" cy="512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95375" y="2331720"/>
            <a:ext cx="2981173" cy="521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3992" y="1362456"/>
            <a:ext cx="1280258" cy="310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5643" y="1362456"/>
            <a:ext cx="1380850" cy="310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7951" y="1362456"/>
            <a:ext cx="1179666" cy="3108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" y="475487"/>
            <a:ext cx="9885424" cy="7223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7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2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2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7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2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2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18282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0014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9496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5013" y="4442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9521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39422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44589" y="2553848"/>
            <a:ext cx="187925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B9737C"/>
                </a:solidFill>
                <a:latin typeface="Arial"/>
                <a:cs typeface="Arial"/>
              </a:rPr>
              <a:t>_c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2943" y="2590896"/>
            <a:ext cx="117055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B9737C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63848" y="3965205"/>
            <a:ext cx="158227" cy="2705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950" spc="0" dirty="0" smtClean="0">
                <a:solidFill>
                  <a:srgbClr val="3A5B85"/>
                </a:solidFill>
                <a:latin typeface="Arial"/>
                <a:cs typeface="Arial"/>
              </a:rPr>
              <a:t>r </a:t>
            </a:r>
            <a:r>
              <a:rPr sz="950" spc="32" dirty="0" smtClean="0">
                <a:solidFill>
                  <a:srgbClr val="3A5B85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A6A7A8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0598" y="3973454"/>
            <a:ext cx="235917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876A7F"/>
                </a:solidFill>
                <a:latin typeface="Arial"/>
                <a:cs typeface="Arial"/>
              </a:rPr>
              <a:t>uo</a:t>
            </a:r>
            <a:r>
              <a:rPr sz="1450" b="1" dirty="0" smtClean="0">
                <a:solidFill>
                  <a:srgbClr val="BCB8B6"/>
                </a:solidFill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0646" y="3980329"/>
            <a:ext cx="190385" cy="210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5E4C61"/>
                </a:solidFill>
                <a:latin typeface="Times New Roman"/>
                <a:cs typeface="Times New Roman"/>
              </a:rPr>
              <a:t>E</a:t>
            </a:r>
            <a:r>
              <a:rPr sz="1450" b="1" dirty="0" smtClean="0">
                <a:solidFill>
                  <a:srgbClr val="BCB8B6"/>
                </a:solidFill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8984" y="4007223"/>
            <a:ext cx="120491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8081" y="4009370"/>
            <a:ext cx="100844" cy="83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450" spc="0" dirty="0" smtClean="0">
                <a:solidFill>
                  <a:srgbClr val="BCB8B6"/>
                </a:solidFill>
                <a:latin typeface="Times New Roman"/>
                <a:cs typeface="Times New Roman"/>
              </a:rPr>
              <a:t>- </a:t>
            </a:r>
            <a:r>
              <a:rPr sz="450" spc="76" dirty="0" smtClean="0">
                <a:solidFill>
                  <a:srgbClr val="BCB8B6"/>
                </a:solidFill>
                <a:latin typeface="Times New Roman"/>
                <a:cs typeface="Times New Roman"/>
              </a:rPr>
              <a:t> </a:t>
            </a:r>
            <a:r>
              <a:rPr sz="450" spc="0" dirty="0" smtClean="0">
                <a:solidFill>
                  <a:srgbClr val="A6A7A8"/>
                </a:solidFill>
                <a:latin typeface="Times New Roman"/>
                <a:cs typeface="Times New Roman"/>
              </a:rPr>
              <a:t>-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255" y="4032333"/>
            <a:ext cx="10359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b="1" spc="0" dirty="0" smtClean="0">
                <a:solidFill>
                  <a:srgbClr val="5E4C61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0066" y="4097075"/>
            <a:ext cx="116654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5"/>
              </a:lnSpc>
              <a:spcBef>
                <a:spcPts val="65"/>
              </a:spcBef>
            </a:pPr>
            <a:r>
              <a:rPr sz="1200" b="1" spc="0" dirty="0" smtClean="0">
                <a:solidFill>
                  <a:srgbClr val="898791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4670" y="4288668"/>
            <a:ext cx="112479" cy="483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764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76A7F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</a:pPr>
            <a:r>
              <a:rPr sz="1100" spc="0" dirty="0" smtClean="0">
                <a:solidFill>
                  <a:srgbClr val="75797E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12700" marR="1539">
              <a:lnSpc>
                <a:spcPct val="95825"/>
              </a:lnSpc>
              <a:spcBef>
                <a:spcPts val="75"/>
              </a:spcBef>
            </a:pPr>
            <a:r>
              <a:rPr sz="10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.2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3249" y="4354337"/>
            <a:ext cx="55162" cy="97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dirty="0" smtClean="0">
                <a:solidFill>
                  <a:srgbClr val="BCB8B6"/>
                </a:solidFill>
                <a:latin typeface="Arial"/>
                <a:cs typeface="Arial"/>
              </a:rPr>
              <a:t>I</a:t>
            </a:r>
            <a:r>
              <a:rPr sz="550" dirty="0" smtClean="0">
                <a:solidFill>
                  <a:srgbClr val="636668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1943" y="4414936"/>
            <a:ext cx="234393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255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921" y="4627714"/>
            <a:ext cx="268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898791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1943" y="4743852"/>
            <a:ext cx="235207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spc="0" dirty="0" smtClean="0">
                <a:solidFill>
                  <a:srgbClr val="75797E"/>
                </a:solidFill>
                <a:latin typeface="Arial"/>
                <a:cs typeface="Arial"/>
              </a:rPr>
              <a:t>233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3815" y="4945288"/>
            <a:ext cx="101810" cy="479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 marR="1158">
              <a:lnSpc>
                <a:spcPct val="95825"/>
              </a:lnSpc>
              <a:spcBef>
                <a:spcPts val="153"/>
              </a:spcBef>
            </a:pPr>
            <a:r>
              <a:rPr sz="9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1000" b="1" spc="0" dirty="0" smtClean="0">
                <a:solidFill>
                  <a:srgbClr val="8987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3848" y="5506839"/>
            <a:ext cx="120491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0964" y="5526034"/>
            <a:ext cx="263248" cy="73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350" spc="0" dirty="0" smtClean="0">
                <a:solidFill>
                  <a:srgbClr val="A6A7A8"/>
                </a:solidFill>
                <a:latin typeface="Arial"/>
                <a:cs typeface="Arial"/>
              </a:rPr>
              <a:t>1------t</a:t>
            </a:r>
            <a:endParaRPr sz="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7839" y="5573898"/>
            <a:ext cx="112099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E4AF74"/>
                </a:solidFill>
                <a:latin typeface="Arial"/>
                <a:cs typeface="Arial"/>
              </a:rPr>
              <a:t>'</a:t>
            </a:r>
            <a:r>
              <a:rPr sz="1050" dirty="0" smtClean="0">
                <a:solidFill>
                  <a:srgbClr val="75797E"/>
                </a:solidFill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3815" y="5594943"/>
            <a:ext cx="104271" cy="17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398C9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6683" y="3137122"/>
            <a:ext cx="40301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Q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750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602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object 58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43120" y="4583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102" y="1386946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3702" y="1386880"/>
            <a:ext cx="5622916" cy="1575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1.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Wh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ex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essio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th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ng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19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es?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Choo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o.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3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DU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LO_N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ASE_N 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GE_N 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ire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r>
              <a:rPr sz="1400" spc="-5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nu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eric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olu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102" y="1890247"/>
            <a:ext cx="133811" cy="10723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" y="3374864"/>
            <a:ext cx="5463829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2.</a:t>
            </a:r>
            <a:r>
              <a:rPr sz="1600" b="1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hat</a:t>
            </a:r>
            <a:r>
              <a:rPr sz="16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are</a:t>
            </a:r>
            <a:r>
              <a:rPr sz="1600" b="1" spc="-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rea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b="1" spc="-5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b="1" spc="-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cust</a:t>
            </a:r>
            <a:r>
              <a:rPr sz="1600" b="1" spc="-9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mer</a:t>
            </a:r>
            <a:r>
              <a:rPr sz="1600" b="1" spc="-3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39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ld</a:t>
            </a:r>
            <a:r>
              <a:rPr sz="1600" b="1" spc="-6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ose</a:t>
            </a:r>
            <a:r>
              <a:rPr sz="1600" b="1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parti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in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?</a:t>
            </a:r>
            <a:r>
              <a:rPr sz="1600" b="1" spc="-5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600" b="1" spc="-3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600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mpro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4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performan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6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fu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ans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B. to r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duce</a:t>
            </a:r>
            <a:r>
              <a:rPr sz="1600" spc="-3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I/O</a:t>
            </a:r>
            <a:r>
              <a:rPr sz="1600" spc="2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nge</a:t>
            </a:r>
            <a:r>
              <a:rPr sz="1600" spc="-3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onstrained</a:t>
            </a:r>
            <a:r>
              <a:rPr sz="1600" spc="-8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que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better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tribut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600" spc="-8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bet</a:t>
            </a:r>
            <a:r>
              <a:rPr sz="1600" spc="-9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een</a:t>
            </a:r>
            <a:r>
              <a:rPr sz="1600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9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2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ab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ty</a:t>
            </a:r>
            <a:r>
              <a:rPr sz="1600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arch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6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pe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-7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partit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ons</a:t>
            </a:r>
            <a:r>
              <a:rPr sz="1600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2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 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4114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B,D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404114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B,C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8590" y="418503"/>
            <a:ext cx="21681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Mod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le</a:t>
            </a:r>
            <a:r>
              <a:rPr sz="2400" b="1" spc="-2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44" y="2176891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002" y="2176796"/>
            <a:ext cx="491577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 with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pop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lar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OLAP</a:t>
            </a:r>
            <a:r>
              <a:rPr sz="20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444" y="2939145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044" y="2939050"/>
            <a:ext cx="531865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 with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2000" spc="-15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-3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By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con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ept.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444" y="3701526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6002" y="3701431"/>
            <a:ext cx="33310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243" y="3701431"/>
            <a:ext cx="34658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227" y="3701431"/>
            <a:ext cx="88283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6242" y="3701431"/>
            <a:ext cx="51609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with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7474" y="3701431"/>
            <a:ext cx="94010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RANK()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3480" y="3701431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467" y="3701431"/>
            <a:ext cx="217141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ROW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MB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),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6184" y="3701431"/>
            <a:ext cx="230553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QUALIFY</a:t>
            </a:r>
            <a:r>
              <a:rPr sz="20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function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bject 58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3120" y="4583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102" y="1386946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702" y="1386880"/>
            <a:ext cx="5466024" cy="1575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3.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400" b="1" spc="-5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1400" b="1" spc="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can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1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b="1" spc="-5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nd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ex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1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PP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eate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?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Choo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3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75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ola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ile</a:t>
            </a:r>
            <a:r>
              <a:rPr sz="14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eri</a:t>
            </a:r>
            <a:r>
              <a:rPr sz="1400" spc="-19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Global</a:t>
            </a:r>
            <a:r>
              <a:rPr sz="14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porary</a:t>
            </a:r>
            <a:r>
              <a:rPr sz="1400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pre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join</a:t>
            </a:r>
            <a:r>
              <a:rPr sz="14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inde</a:t>
            </a:r>
            <a:r>
              <a:rPr sz="1400" spc="-19" dirty="0" smtClean="0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02" y="1890247"/>
            <a:ext cx="133811" cy="10723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3374864"/>
            <a:ext cx="4289793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4.</a:t>
            </a:r>
            <a:r>
              <a:rPr sz="1600" b="1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hich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1600" b="1" spc="-1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-39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pes</a:t>
            </a:r>
            <a:r>
              <a:rPr sz="1600" b="1" spc="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su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rt</a:t>
            </a:r>
            <a:r>
              <a:rPr sz="16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lt</a:t>
            </a:r>
            <a:r>
              <a:rPr sz="1600" b="1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b="1" spc="9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b="1" spc="-9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primary</a:t>
            </a:r>
            <a:r>
              <a:rPr sz="1600" b="1" spc="-4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in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exes</a:t>
            </a:r>
            <a:r>
              <a:rPr sz="16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(MLPPI)?</a:t>
            </a:r>
            <a:r>
              <a:rPr sz="16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600" b="1" spc="-3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4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B. Comp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600" spc="-9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Jo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Inde</a:t>
            </a:r>
            <a:r>
              <a:rPr sz="1600" spc="-9" dirty="0" smtClean="0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obal</a:t>
            </a:r>
            <a:r>
              <a:rPr sz="1600" spc="-4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temp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ra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6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-6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race</a:t>
            </a:r>
            <a:r>
              <a:rPr sz="16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ompre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600" spc="-11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ndexes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337" y="3374864"/>
            <a:ext cx="11014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parti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1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A,D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1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A,C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1377823"/>
                </a:moveTo>
                <a:lnTo>
                  <a:pt x="66738" y="1311148"/>
                </a:lnTo>
                <a:lnTo>
                  <a:pt x="66738" y="66675"/>
                </a:lnTo>
                <a:lnTo>
                  <a:pt x="1114298" y="66675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lnTo>
                  <a:pt x="0" y="1377823"/>
                </a:lnTo>
                <a:close/>
              </a:path>
              <a:path w="1181100" h="1377823">
                <a:moveTo>
                  <a:pt x="66738" y="1311148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0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963" y="1893951"/>
            <a:ext cx="1047559" cy="1244473"/>
          </a:xfrm>
          <a:custGeom>
            <a:avLst/>
            <a:gdLst/>
            <a:ahLst/>
            <a:cxnLst/>
            <a:rect l="l" t="t" r="r" b="b"/>
            <a:pathLst>
              <a:path w="1047559" h="1244473">
                <a:moveTo>
                  <a:pt x="0" y="0"/>
                </a:moveTo>
                <a:lnTo>
                  <a:pt x="0" y="1244473"/>
                </a:lnTo>
                <a:lnTo>
                  <a:pt x="1047559" y="1244473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1377950"/>
                </a:moveTo>
                <a:lnTo>
                  <a:pt x="66738" y="1311148"/>
                </a:lnTo>
                <a:lnTo>
                  <a:pt x="66738" y="66801"/>
                </a:lnTo>
                <a:lnTo>
                  <a:pt x="1114298" y="66801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lnTo>
                  <a:pt x="0" y="1377950"/>
                </a:lnTo>
                <a:close/>
              </a:path>
              <a:path w="1181100" h="1377950">
                <a:moveTo>
                  <a:pt x="66738" y="1311148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0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1963" y="4175252"/>
            <a:ext cx="1047559" cy="1244346"/>
          </a:xfrm>
          <a:custGeom>
            <a:avLst/>
            <a:gdLst/>
            <a:ahLst/>
            <a:cxnLst/>
            <a:rect l="l" t="t" r="r" b="b"/>
            <a:pathLst>
              <a:path w="1047559" h="1244346">
                <a:moveTo>
                  <a:pt x="0" y="0"/>
                </a:moveTo>
                <a:lnTo>
                  <a:pt x="0" y="1244346"/>
                </a:lnTo>
                <a:lnTo>
                  <a:pt x="1047559" y="1244346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1379474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lnTo>
                  <a:pt x="0" y="1379474"/>
                </a:lnTo>
                <a:close/>
              </a:path>
              <a:path w="1182751" h="1379474">
                <a:moveTo>
                  <a:pt x="66801" y="1312672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0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727" y="1909952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1379601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lnTo>
                  <a:pt x="0" y="1379601"/>
                </a:lnTo>
                <a:close/>
              </a:path>
              <a:path w="1182751" h="1379601">
                <a:moveTo>
                  <a:pt x="66801" y="1312672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0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2727" y="4191127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00094" y="520462"/>
            <a:ext cx="101161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Con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4308" y="520462"/>
            <a:ext cx="146311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infor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0155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361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0155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3361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155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361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0155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3361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5925" y="4124325"/>
            <a:ext cx="1182751" cy="1379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40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25" y="4108450"/>
            <a:ext cx="1181100" cy="1377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88" indent="-263" algn="ctr">
              <a:lnSpc>
                <a:spcPct val="100137"/>
              </a:lnSpc>
              <a:spcBef>
                <a:spcPts val="2133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925" y="1843151"/>
            <a:ext cx="1182751" cy="137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36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25" y="1827276"/>
            <a:ext cx="1181100" cy="13778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04" indent="-347" algn="ctr">
              <a:lnSpc>
                <a:spcPct val="100041"/>
              </a:lnSpc>
              <a:spcBef>
                <a:spcPts val="2129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9151" y="5932487"/>
            <a:ext cx="277812" cy="263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5932487"/>
            <a:ext cx="282575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4351" y="5932487"/>
            <a:ext cx="28098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2425" y="5932487"/>
            <a:ext cx="28098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7701" y="4838700"/>
            <a:ext cx="28575" cy="31750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0" y="15875"/>
                </a:moveTo>
                <a:lnTo>
                  <a:pt x="0" y="24637"/>
                </a:lnTo>
                <a:lnTo>
                  <a:pt x="6350" y="31750"/>
                </a:lnTo>
                <a:lnTo>
                  <a:pt x="22098" y="31750"/>
                </a:lnTo>
                <a:lnTo>
                  <a:pt x="28575" y="24637"/>
                </a:lnTo>
                <a:lnTo>
                  <a:pt x="28575" y="7112"/>
                </a:lnTo>
                <a:lnTo>
                  <a:pt x="22098" y="0"/>
                </a:lnTo>
                <a:lnTo>
                  <a:pt x="635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8900" y="46020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7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7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5425" y="503707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85376" y="5240401"/>
            <a:ext cx="28575" cy="30099"/>
          </a:xfrm>
          <a:custGeom>
            <a:avLst/>
            <a:gdLst/>
            <a:ahLst/>
            <a:cxnLst/>
            <a:rect l="l" t="t" r="r" b="b"/>
            <a:pathLst>
              <a:path w="28575" h="30099">
                <a:moveTo>
                  <a:pt x="0" y="14986"/>
                </a:moveTo>
                <a:lnTo>
                  <a:pt x="0" y="23368"/>
                </a:lnTo>
                <a:lnTo>
                  <a:pt x="6350" y="30099"/>
                </a:lnTo>
                <a:lnTo>
                  <a:pt x="22098" y="30099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498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16975" y="466090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4001" y="4249674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94826" y="449897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1450" y="4156075"/>
            <a:ext cx="31750" cy="28575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0" y="14224"/>
                </a:moveTo>
                <a:lnTo>
                  <a:pt x="0" y="22225"/>
                </a:lnTo>
                <a:lnTo>
                  <a:pt x="7111" y="28575"/>
                </a:lnTo>
                <a:lnTo>
                  <a:pt x="24638" y="28575"/>
                </a:lnTo>
                <a:lnTo>
                  <a:pt x="31750" y="22225"/>
                </a:lnTo>
                <a:lnTo>
                  <a:pt x="31750" y="6350"/>
                </a:lnTo>
                <a:lnTo>
                  <a:pt x="24638" y="0"/>
                </a:lnTo>
                <a:lnTo>
                  <a:pt x="7111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1901" y="44369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725" y="445135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7625" y="50323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37501" y="4117975"/>
            <a:ext cx="30099" cy="28575"/>
          </a:xfrm>
          <a:custGeom>
            <a:avLst/>
            <a:gdLst/>
            <a:ahLst/>
            <a:cxnLst/>
            <a:rect l="l" t="t" r="r" b="b"/>
            <a:pathLst>
              <a:path w="30099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8" y="28575"/>
                </a:lnTo>
                <a:lnTo>
                  <a:pt x="30099" y="22225"/>
                </a:lnTo>
                <a:lnTo>
                  <a:pt x="30099" y="6350"/>
                </a:lnTo>
                <a:lnTo>
                  <a:pt x="23368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77176" y="4103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58151" y="40767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8075" y="417512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225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225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0150" y="4168775"/>
            <a:ext cx="30225" cy="31750"/>
          </a:xfrm>
          <a:custGeom>
            <a:avLst/>
            <a:gdLst/>
            <a:ahLst/>
            <a:cxnLst/>
            <a:rect l="l" t="t" r="r" b="b"/>
            <a:pathLst>
              <a:path w="30225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225" y="24637"/>
                </a:lnTo>
                <a:lnTo>
                  <a:pt x="30225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69200" y="41353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5751" y="42464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51776" y="4357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1326" y="42337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93076" y="41702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28001" y="415124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28001" y="4189349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764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764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8900" y="42322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0800" y="42083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59751" y="411162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8900" y="41910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6101" y="41575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61301" y="4252849"/>
            <a:ext cx="28575" cy="28701"/>
          </a:xfrm>
          <a:custGeom>
            <a:avLst/>
            <a:gdLst/>
            <a:ahLst/>
            <a:cxnLst/>
            <a:rect l="l" t="t" r="r" b="b"/>
            <a:pathLst>
              <a:path w="28575" h="28701">
                <a:moveTo>
                  <a:pt x="0" y="14350"/>
                </a:moveTo>
                <a:lnTo>
                  <a:pt x="0" y="22225"/>
                </a:lnTo>
                <a:lnTo>
                  <a:pt x="6350" y="28701"/>
                </a:lnTo>
                <a:lnTo>
                  <a:pt x="22098" y="28701"/>
                </a:lnTo>
                <a:lnTo>
                  <a:pt x="28575" y="22225"/>
                </a:lnTo>
                <a:lnTo>
                  <a:pt x="28575" y="6476"/>
                </a:lnTo>
                <a:lnTo>
                  <a:pt x="22098" y="0"/>
                </a:lnTo>
                <a:lnTo>
                  <a:pt x="635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97650" y="39829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625" y="40686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7112" y="30225"/>
                </a:lnTo>
                <a:lnTo>
                  <a:pt x="24637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7" y="0"/>
                </a:lnTo>
                <a:lnTo>
                  <a:pt x="7112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8126" y="43576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1575" y="4467225"/>
            <a:ext cx="30225" cy="28575"/>
          </a:xfrm>
          <a:custGeom>
            <a:avLst/>
            <a:gdLst/>
            <a:ahLst/>
            <a:cxnLst/>
            <a:rect l="l" t="t" r="r" b="b"/>
            <a:pathLst>
              <a:path w="30225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7" y="28575"/>
                </a:lnTo>
                <a:lnTo>
                  <a:pt x="30225" y="22225"/>
                </a:lnTo>
                <a:lnTo>
                  <a:pt x="30225" y="6350"/>
                </a:lnTo>
                <a:lnTo>
                  <a:pt x="23367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10426" y="4744974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5900" y="5000625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368"/>
                </a:lnTo>
                <a:lnTo>
                  <a:pt x="30225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9101" y="4127500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368"/>
                </a:lnTo>
                <a:lnTo>
                  <a:pt x="30099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21575" y="39878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75550" y="400202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9850" y="39909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96251" y="411797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098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098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3150" y="46370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24900" y="45258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2651" y="44354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8362" y="3284537"/>
            <a:ext cx="519112" cy="522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50" y="844550"/>
            <a:ext cx="3154426" cy="730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126" y="1106487"/>
            <a:ext cx="3154299" cy="2587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sz="1800" b="1" spc="-5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b="1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2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sz="10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000" spc="3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4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sz="1000" spc="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tech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and</a:t>
            </a: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000" spc="-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sz="1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illi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1000" spc="27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  </a:t>
            </a:r>
            <a:r>
              <a:rPr sz="1000" spc="1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 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2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tes  </a:t>
            </a:r>
            <a:r>
              <a:rPr sz="1000" spc="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ers 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1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1000" spc="1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 the</a:t>
            </a:r>
            <a:r>
              <a:rPr sz="10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2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sz="10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4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l organ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 </a:t>
            </a:r>
            <a:r>
              <a:rPr sz="1000" spc="6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has  </a:t>
            </a:r>
            <a:r>
              <a:rPr sz="1000" spc="9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1000" spc="6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10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000" spc="10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1000" spc="8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000" spc="1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2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66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t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he</a:t>
            </a:r>
            <a:r>
              <a:rPr sz="1000" spc="0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Co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a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orat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v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-52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4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u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36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2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x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p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eri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nc</a:t>
            </a:r>
            <a:r>
              <a:rPr sz="1000" u="sng" spc="-3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e™</a:t>
            </a:r>
            <a:r>
              <a:rPr sz="1000" u="sng" spc="-1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,</a:t>
            </a:r>
            <a:r>
              <a:rPr sz="1000" spc="4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g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e</a:t>
            </a:r>
            <a:r>
              <a:rPr sz="975" u="sng" spc="0" baseline="26758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®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de 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eliv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Lea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u="heavy" spc="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www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-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a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p</a:t>
            </a:r>
            <a:r>
              <a:rPr sz="1000" b="1" u="heavy" spc="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g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e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mini.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om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0593" y="5527462"/>
            <a:ext cx="256793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-7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.capg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e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m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i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ni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5599" y="6312207"/>
            <a:ext cx="239527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d in</a:t>
            </a:r>
            <a:r>
              <a:rPr sz="7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propr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696" indent="120396">
              <a:lnSpc>
                <a:spcPts val="804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201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. Ri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hore</a:t>
            </a:r>
            <a:r>
              <a:rPr sz="675" spc="0" baseline="25767" dirty="0" smtClean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sz="675" spc="64" baseline="2576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rade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585261" y="1275588"/>
            <a:ext cx="8612024" cy="4880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44" y="484632"/>
            <a:ext cx="9885424" cy="5678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0" y="6362699"/>
                </a:moveTo>
                <a:lnTo>
                  <a:pt x="9905999" y="6362699"/>
                </a:lnTo>
                <a:lnTo>
                  <a:pt x="9905999" y="0"/>
                </a:ln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948177" y="405915"/>
            <a:ext cx="110911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xa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0690" y="405915"/>
            <a:ext cx="306897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ab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“OLAP_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EX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97C6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29366" y="1241110"/>
            <a:ext cx="332518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spc="69" dirty="0" smtClean="0">
                <a:solidFill>
                  <a:srgbClr val="C37F86"/>
                </a:solidFill>
                <a:latin typeface="Times New Roman"/>
                <a:cs typeface="Times New Roman"/>
              </a:rPr>
              <a:t>-</a:t>
            </a:r>
            <a:r>
              <a:rPr sz="1500" spc="0" baseline="32367" dirty="0" smtClean="0">
                <a:solidFill>
                  <a:srgbClr val="AF5A71"/>
                </a:solidFill>
                <a:latin typeface="Courier New"/>
                <a:cs typeface="Courier New"/>
              </a:rPr>
              <a:t>FR</a:t>
            </a:r>
            <a:r>
              <a:rPr sz="1500" spc="0" baseline="32367" dirty="0" smtClean="0">
                <a:solidFill>
                  <a:srgbClr val="C37F86"/>
                </a:solidFill>
                <a:latin typeface="Courier New"/>
                <a:cs typeface="Courier New"/>
              </a:rPr>
              <a:t>_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62986" y="1256681"/>
            <a:ext cx="407626" cy="134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50" spc="0" dirty="0" smtClean="0">
                <a:solidFill>
                  <a:srgbClr val="B9B2FF"/>
                </a:solidFill>
                <a:latin typeface="Arial"/>
                <a:cs typeface="Arial"/>
              </a:rPr>
              <a:t>.   </a:t>
            </a:r>
            <a:r>
              <a:rPr sz="850" spc="22" dirty="0" smtClean="0">
                <a:solidFill>
                  <a:srgbClr val="B9B2FF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TI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FBDE9C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7133" y="1261025"/>
            <a:ext cx="347968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564CFE"/>
                </a:solidFill>
                <a:latin typeface="Arial"/>
                <a:cs typeface="Arial"/>
              </a:rPr>
              <a:t>SEl.</a:t>
            </a:r>
            <a:r>
              <a:rPr sz="800" dirty="0" smtClean="0">
                <a:solidFill>
                  <a:srgbClr val="9CCFFF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97F"/>
                </a:solidFill>
                <a:latin typeface="Arial"/>
                <a:cs typeface="Arial"/>
              </a:rPr>
              <a:t>'"'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0630" y="1260797"/>
            <a:ext cx="365750" cy="129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0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0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00" dirty="0" smtClean="0">
                <a:solidFill>
                  <a:srgbClr val="85337E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83105" y="1286643"/>
            <a:ext cx="112453" cy="86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74797F"/>
                </a:solidFill>
                <a:latin typeface="Arial"/>
                <a:cs typeface="Arial"/>
              </a:rPr>
              <a:t>...ci..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07742" y="1283625"/>
            <a:ext cx="404924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5E5D65"/>
                </a:solidFill>
                <a:latin typeface="Times New Roman"/>
                <a:cs typeface="Times New Roman"/>
              </a:rPr>
              <a:t>Sto:Ji</a:t>
            </a:r>
            <a:r>
              <a:rPr sz="550" spc="-4" dirty="0" smtClean="0">
                <a:solidFill>
                  <a:srgbClr val="5E5D65"/>
                </a:solidFill>
                <a:latin typeface="Times New Roman"/>
                <a:cs typeface="Times New Roman"/>
              </a:rPr>
              <a:t>e</a:t>
            </a:r>
            <a:r>
              <a:rPr sz="550" spc="0" dirty="0" smtClean="0">
                <a:solidFill>
                  <a:srgbClr val="8A488B"/>
                </a:solidFill>
                <a:latin typeface="Times New Roman"/>
                <a:cs typeface="Times New Roman"/>
              </a:rPr>
              <a:t>l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39803" y="1286187"/>
            <a:ext cx="94058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5E5D65"/>
                </a:solidFill>
                <a:latin typeface="Arial"/>
                <a:cs typeface="Arial"/>
              </a:rPr>
              <a:t>[J</a:t>
            </a:r>
            <a:endParaRPr sz="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83912" y="1287326"/>
            <a:ext cx="311205" cy="93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500" dirty="0" smtClean="0">
                <a:solidFill>
                  <a:srgbClr val="5E5D65"/>
                </a:solidFill>
                <a:latin typeface="Arial"/>
                <a:cs typeface="Arial"/>
              </a:rPr>
              <a:t>Sa.lea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97119" y="1414313"/>
            <a:ext cx="20834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330</a:t>
            </a:r>
            <a:endParaRPr sz="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58387" y="1420142"/>
            <a:ext cx="82570" cy="39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834549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EC1DB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9200" y="1511582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45128" y="1901814"/>
            <a:ext cx="160284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54273" y="2089704"/>
            <a:ext cx="165254" cy="119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74797F"/>
                </a:solidFill>
                <a:latin typeface="Arial"/>
                <a:cs typeface="Arial"/>
              </a:rPr>
              <a:t>so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69200" y="2108228"/>
            <a:ext cx="64275" cy="391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69200" y="2693254"/>
            <a:ext cx="77599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69200" y="2903756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0055" y="3098709"/>
            <a:ext cx="91717" cy="5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.2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5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11427" y="3199679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60055" y="3894623"/>
            <a:ext cx="91717" cy="59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4278" y="3894623"/>
            <a:ext cx="283919" cy="193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ROIJ2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ROOi3</a:t>
            </a:r>
            <a:endParaRPr sz="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4568" y="3983391"/>
            <a:ext cx="272306" cy="99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4815" y="3991892"/>
            <a:ext cx="158016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r>
              <a:rPr sz="550" spc="0" dirty="0" smtClean="0">
                <a:solidFill>
                  <a:srgbClr val="9F9F9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7575" y="3989227"/>
            <a:ext cx="263162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20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.2{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)1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4815" y="4091219"/>
            <a:ext cx="462072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EBC991"/>
                </a:solidFill>
                <a:latin typeface="Arial"/>
                <a:cs typeface="Arial"/>
              </a:rPr>
              <a:t>.</a:t>
            </a: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28  </a:t>
            </a:r>
            <a:r>
              <a:rPr sz="550" spc="-4" dirty="0" smtClean="0">
                <a:solidFill>
                  <a:srgbClr val="74797F"/>
                </a:solidFill>
                <a:latin typeface="Arial"/>
                <a:cs typeface="Arial"/>
              </a:rPr>
              <a:t> </a:t>
            </a:r>
            <a:r>
              <a:rPr sz="550" spc="0" dirty="0" smtClean="0">
                <a:solidFill>
                  <a:srgbClr val="8E618E"/>
                </a:solidFill>
                <a:latin typeface="Arial"/>
                <a:cs typeface="Arial"/>
              </a:rPr>
              <a:t>N</a:t>
            </a: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60055" y="4578720"/>
            <a:ext cx="91717" cy="30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4815" y="4685193"/>
            <a:ext cx="453059" cy="302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34! </a:t>
            </a:r>
            <a:r>
              <a:rPr sz="550" spc="133" dirty="0" smtClean="0">
                <a:solidFill>
                  <a:srgbClr val="74797F"/>
                </a:solidFill>
                <a:latin typeface="Times New Roman"/>
                <a:cs typeface="Times New Roman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BIJIO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140"/>
              </a:spcBef>
            </a:pPr>
            <a:r>
              <a:rPr sz="600" spc="0" dirty="0" smtClean="0">
                <a:solidFill>
                  <a:srgbClr val="74797F"/>
                </a:solidFill>
                <a:latin typeface="Courier New"/>
                <a:cs typeface="Courier New"/>
              </a:rPr>
              <a:t>3</a:t>
            </a: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5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EOB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75"/>
              </a:spcBef>
            </a:pP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36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E00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64278" y="4687865"/>
            <a:ext cx="283930" cy="179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874" algn="r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145"/>
              </a:spcBef>
            </a:pPr>
            <a:r>
              <a:rPr sz="4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POl)\3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11427" y="4687865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0055" y="4982759"/>
            <a:ext cx="91717" cy="304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4568" y="5572161"/>
            <a:ext cx="272306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4815" y="5579019"/>
            <a:ext cx="157998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4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0055" y="5579019"/>
            <a:ext cx="91699" cy="599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58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7575" y="5770021"/>
            <a:ext cx="263162" cy="30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2(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l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0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2:0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4278" y="5777258"/>
            <a:ext cx="283756" cy="196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POCil</a:t>
            </a:r>
            <a:r>
              <a:rPr sz="550" dirty="0" smtClean="0">
                <a:solidFill>
                  <a:srgbClr val="8E8A8A"/>
                </a:solidFill>
                <a:latin typeface="Arial"/>
                <a:cs typeface="Arial"/>
              </a:rPr>
              <a:t>r'I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600" dirty="0" smtClean="0">
                <a:solidFill>
                  <a:srgbClr val="5E5D65"/>
                </a:solidFill>
                <a:latin typeface="Arial"/>
                <a:cs typeface="Arial"/>
              </a:rPr>
              <a:t>H</a:t>
            </a:r>
            <a:r>
              <a:rPr sz="600" dirty="0" smtClean="0">
                <a:solidFill>
                  <a:srgbClr val="9F9F9F"/>
                </a:solidFill>
                <a:latin typeface="Arial"/>
                <a:cs typeface="Arial"/>
              </a:rPr>
              <a:t>·</a:t>
            </a:r>
            <a:r>
              <a:rPr sz="600" dirty="0" smtClean="0">
                <a:solidFill>
                  <a:srgbClr val="63748E"/>
                </a:solidFill>
                <a:latin typeface="Arial"/>
                <a:cs typeface="Arial"/>
              </a:rPr>
              <a:t>o</a:t>
            </a:r>
            <a:r>
              <a:rPr sz="60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7974" y="5973508"/>
            <a:ext cx="217488" cy="105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22D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14712" y="3284982"/>
            <a:ext cx="2432491" cy="352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32" y="3282695"/>
            <a:ext cx="2331899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45563" y="2066544"/>
            <a:ext cx="676708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06860" y="5740145"/>
            <a:ext cx="189752" cy="61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06349" y="3767327"/>
            <a:ext cx="393222" cy="950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32008" y="2075688"/>
            <a:ext cx="759010" cy="137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88060" y="5623559"/>
            <a:ext cx="402366" cy="45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06349" y="4919471"/>
            <a:ext cx="393222" cy="36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06349" y="3502151"/>
            <a:ext cx="393222" cy="27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4718" y="1883663"/>
            <a:ext cx="4535772" cy="42885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2366" y="1499615"/>
            <a:ext cx="3474987" cy="850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83942" y="444262"/>
            <a:ext cx="255699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r>
              <a:rPr sz="2000" b="1" spc="-2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45056" y="444262"/>
            <a:ext cx="41708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5248" y="444262"/>
            <a:ext cx="3038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730" y="444262"/>
            <a:ext cx="81004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deri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v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1955" y="444262"/>
            <a:ext cx="7991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342" y="1498701"/>
            <a:ext cx="274209" cy="220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500" dirty="0" smtClean="0">
                <a:solidFill>
                  <a:srgbClr val="2A2B37"/>
                </a:solidFill>
                <a:latin typeface="Times New Roman"/>
                <a:cs typeface="Times New Roman"/>
              </a:rPr>
              <a:t>t</a:t>
            </a:r>
            <a:r>
              <a:rPr sz="150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2722" y="1495540"/>
            <a:ext cx="1427168" cy="224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i</a:t>
            </a:r>
            <a:r>
              <a:rPr sz="1450" spc="52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BDC8"/>
                </a:solidFill>
                <a:latin typeface="Arial"/>
                <a:cs typeface="Arial"/>
              </a:rPr>
              <a:t>.    </a:t>
            </a:r>
            <a:r>
              <a:rPr sz="1450" spc="44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Arial"/>
                <a:cs typeface="Arial"/>
              </a:rPr>
              <a:t>d  </a:t>
            </a:r>
            <a:r>
              <a:rPr sz="1200" spc="0" dirty="0" smtClean="0">
                <a:solidFill>
                  <a:srgbClr val="D9B183"/>
                </a:solidFill>
                <a:latin typeface="Arial"/>
                <a:cs typeface="Arial"/>
              </a:rPr>
              <a:t>'</a:t>
            </a:r>
            <a:r>
              <a:rPr sz="1200" spc="0" dirty="0" smtClean="0">
                <a:solidFill>
                  <a:srgbClr val="2A2B37"/>
                </a:solidFill>
                <a:latin typeface="Arial"/>
                <a:cs typeface="Arial"/>
              </a:rPr>
              <a:t>t</a:t>
            </a:r>
            <a:r>
              <a:rPr sz="1200" spc="150" dirty="0" smtClean="0">
                <a:solidFill>
                  <a:srgbClr val="2A2B3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A7BDC8"/>
                </a:solidFill>
                <a:latin typeface="Arial"/>
                <a:cs typeface="Arial"/>
              </a:rPr>
              <a:t>-   </a:t>
            </a:r>
            <a:r>
              <a:rPr sz="1200" spc="8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  </a:t>
            </a:r>
            <a:r>
              <a:rPr sz="1500" spc="8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413D46"/>
                </a:solidFill>
                <a:latin typeface="Arial"/>
                <a:cs typeface="Arial"/>
              </a:rPr>
              <a:t>RA</a:t>
            </a:r>
            <a:r>
              <a:rPr sz="1100" spc="0" dirty="0" smtClean="0">
                <a:solidFill>
                  <a:srgbClr val="535058"/>
                </a:solidFill>
                <a:latin typeface="Arial"/>
                <a:cs typeface="Arial"/>
              </a:rPr>
              <a:t>NIK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107" y="1684110"/>
            <a:ext cx="2569911" cy="223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'f</a:t>
            </a:r>
            <a:r>
              <a:rPr sz="155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r  </a:t>
            </a:r>
            <a:r>
              <a:rPr sz="1550" spc="-44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each </a:t>
            </a:r>
            <a:r>
              <a:rPr sz="1550" spc="120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p </a:t>
            </a:r>
            <a:r>
              <a:rPr sz="1450" spc="346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13D46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91BDDF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D9B183"/>
                </a:solidFill>
                <a:latin typeface="Arial"/>
                <a:cs typeface="Arial"/>
              </a:rPr>
              <a:t>,_</a:t>
            </a:r>
            <a:r>
              <a:rPr sz="1000" spc="0" dirty="0" smtClean="0">
                <a:solidFill>
                  <a:srgbClr val="E6C798"/>
                </a:solidFill>
                <a:latin typeface="Arial"/>
                <a:cs typeface="Arial"/>
              </a:rPr>
              <a:t>,</a:t>
            </a:r>
            <a:r>
              <a:rPr sz="1000" spc="64" dirty="0" smtClean="0">
                <a:solidFill>
                  <a:srgbClr val="E6C79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u</a:t>
            </a:r>
            <a:r>
              <a:rPr sz="1550" spc="0" dirty="0" smtClean="0">
                <a:solidFill>
                  <a:srgbClr val="2A2B37"/>
                </a:solidFill>
                <a:latin typeface="Times New Roman"/>
                <a:cs typeface="Times New Roman"/>
              </a:rPr>
              <a:t>ct;  </a:t>
            </a:r>
            <a:r>
              <a:rPr sz="1550" spc="-119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based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7558" y="1878941"/>
            <a:ext cx="2543943" cy="233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sz="225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su</a:t>
            </a:r>
            <a:r>
              <a:rPr sz="225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m</a:t>
            </a:r>
            <a:r>
              <a:rPr sz="2250" spc="144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sa</a:t>
            </a:r>
            <a:r>
              <a:rPr sz="2250" spc="14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1650" spc="0" baseline="5270" dirty="0" smtClean="0">
                <a:solidFill>
                  <a:srgbClr val="413D46"/>
                </a:solidFill>
                <a:latin typeface="Arial"/>
                <a:cs typeface="Arial"/>
              </a:rPr>
              <a:t>e5  </a:t>
            </a:r>
            <a:r>
              <a:rPr sz="1650" spc="129" baseline="5270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v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a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l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ue</a:t>
            </a:r>
            <a:r>
              <a:rPr sz="2250" spc="30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2250" spc="0" baseline="3341" dirty="0" smtClean="0">
                <a:solidFill>
                  <a:srgbClr val="535058"/>
                </a:solidFill>
                <a:latin typeface="Segoe UI"/>
                <a:cs typeface="Segoe UI"/>
              </a:rPr>
              <a:t>�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desc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107" y="1893688"/>
            <a:ext cx="733185" cy="383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">
              <a:lnSpc>
                <a:spcPts val="1480"/>
              </a:lnSpc>
              <a:spcBef>
                <a:spcPts val="74"/>
              </a:spcBef>
            </a:pP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o</a:t>
            </a:r>
            <a:r>
              <a:rPr sz="2250" spc="0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n</a:t>
            </a:r>
            <a:r>
              <a:rPr sz="2250" spc="-2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  <a:p>
            <a:pPr marL="60709">
              <a:lnSpc>
                <a:spcPts val="1470"/>
              </a:lnSpc>
            </a:pPr>
            <a:r>
              <a:rPr sz="2175" spc="0" baseline="1999" dirty="0" smtClean="0">
                <a:solidFill>
                  <a:srgbClr val="CBC3CB"/>
                </a:solidFill>
                <a:latin typeface="Arial"/>
                <a:cs typeface="Arial"/>
              </a:rPr>
              <a:t>·    </a:t>
            </a:r>
            <a:r>
              <a:rPr sz="2175" spc="44" baseline="1999" dirty="0" smtClean="0">
                <a:solidFill>
                  <a:srgbClr val="CBC3CB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13D46"/>
                </a:solidFill>
                <a:latin typeface="Arial"/>
                <a:cs typeface="Arial"/>
              </a:rPr>
              <a:t>1</a:t>
            </a:r>
            <a:r>
              <a:rPr sz="2175" spc="0" baseline="1999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r>
              <a:rPr sz="2175" spc="-94" baseline="1999" dirty="0" smtClean="0">
                <a:solidFill>
                  <a:srgbClr val="91BDDF"/>
                </a:solidFill>
                <a:latin typeface="Arial"/>
                <a:cs typeface="Arial"/>
              </a:rPr>
              <a:t> </a:t>
            </a:r>
            <a:r>
              <a:rPr sz="2400" spc="0" baseline="1811" dirty="0" smtClean="0">
                <a:solidFill>
                  <a:srgbClr val="413D46"/>
                </a:solidFill>
                <a:latin typeface="Times New Roman"/>
                <a:cs typeface="Times New Roman"/>
              </a:rPr>
              <a:t>th</a:t>
            </a:r>
            <a:r>
              <a:rPr sz="2400" spc="0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,</a:t>
            </a:r>
            <a:r>
              <a:rPr sz="2400" spc="-192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 </a:t>
            </a:r>
            <a:r>
              <a:rPr sz="2175" spc="0" baseline="1999" dirty="0" smtClean="0">
                <a:solidFill>
                  <a:srgbClr val="535058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8413" y="2039892"/>
            <a:ext cx="1438281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eac</a:t>
            </a:r>
            <a:r>
              <a:rPr sz="1450" spc="256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A1A0"/>
                </a:solidFill>
                <a:latin typeface="Arial"/>
                <a:cs typeface="Arial"/>
              </a:rPr>
              <a:t>-   </a:t>
            </a:r>
            <a:r>
              <a:rPr sz="1450" spc="247" dirty="0" smtClean="0">
                <a:solidFill>
                  <a:srgbClr val="A7A1A0"/>
                </a:solidFill>
                <a:latin typeface="Arial"/>
                <a:cs typeface="Arial"/>
              </a:rPr>
              <a:t> </a:t>
            </a:r>
            <a:r>
              <a:rPr sz="16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S</a:t>
            </a:r>
            <a:r>
              <a:rPr sz="1650" spc="0" dirty="0" smtClean="0">
                <a:solidFill>
                  <a:srgbClr val="E6C798"/>
                </a:solidFill>
                <a:latin typeface="Times New Roman"/>
                <a:cs typeface="Times New Roman"/>
              </a:rPr>
              <a:t>'</a:t>
            </a:r>
            <a:r>
              <a:rPr sz="16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tora</a:t>
            </a:r>
            <a:r>
              <a:rPr sz="1650" spc="-34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•</a:t>
            </a:r>
            <a:r>
              <a:rPr sz="800" spc="0" dirty="0" smtClean="0">
                <a:solidFill>
                  <a:srgbClr val="91BDDF"/>
                </a:solidFill>
                <a:latin typeface="Times New Roman"/>
                <a:cs typeface="Times New Roman"/>
              </a:rPr>
              <a:t>1     </a:t>
            </a:r>
            <a:r>
              <a:rPr sz="800" spc="4" dirty="0" smtClean="0">
                <a:solidFill>
                  <a:srgbClr val="91BDDF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6585" y="3269044"/>
            <a:ext cx="1049415" cy="410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712" marR="24817">
              <a:lnSpc>
                <a:spcPts val="1010"/>
              </a:lnSpc>
              <a:spcBef>
                <a:spcPts val="50"/>
              </a:spcBef>
            </a:pPr>
            <a:r>
              <a:rPr sz="1350" baseline="-3220" dirty="0" smtClean="0">
                <a:solidFill>
                  <a:srgbClr val="A34C69"/>
                </a:solidFill>
                <a:latin typeface="Arial"/>
                <a:cs typeface="Arial"/>
              </a:rPr>
              <a:t>E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5</a:t>
            </a:r>
            <a:r>
              <a:rPr sz="1350" baseline="-3220" dirty="0" smtClean="0">
                <a:solidFill>
                  <a:srgbClr val="A7A1A0"/>
                </a:solidFill>
                <a:latin typeface="Arial"/>
                <a:cs typeface="Arial"/>
              </a:rPr>
              <a:t>)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S5  </a:t>
            </a:r>
            <a:r>
              <a:rPr sz="1350" spc="-9" baseline="-3220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350" spc="0" baseline="-3220" dirty="0" smtClean="0">
                <a:solidFill>
                  <a:srgbClr val="B66C7B"/>
                </a:solidFill>
                <a:latin typeface="Arial"/>
                <a:cs typeface="Arial"/>
              </a:rPr>
              <a:t>LES</a:t>
            </a:r>
            <a:r>
              <a:rPr sz="1350" spc="0" baseline="-3220" dirty="0" smtClean="0">
                <a:solidFill>
                  <a:srgbClr val="6D23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990"/>
              </a:lnSpc>
            </a:pP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STORB</a:t>
            </a:r>
            <a:r>
              <a:rPr sz="1000" dirty="0" smtClean="0">
                <a:solidFill>
                  <a:srgbClr val="A14C96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D</a:t>
            </a:r>
            <a:r>
              <a:rPr sz="1000" spc="9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ORDER</a:t>
            </a:r>
            <a:endParaRPr sz="1000">
              <a:latin typeface="Times New Roman"/>
              <a:cs typeface="Times New Roman"/>
            </a:endParaRPr>
          </a:p>
          <a:p>
            <a:pPr marL="611678" marR="24817">
              <a:lnSpc>
                <a:spcPts val="1165"/>
              </a:lnSpc>
              <a:spcBef>
                <a:spcPts val="8"/>
              </a:spcBef>
            </a:pPr>
            <a:r>
              <a:rPr sz="1725" spc="0" baseline="5117" dirty="0" smtClean="0">
                <a:solidFill>
                  <a:srgbClr val="A34C69"/>
                </a:solidFill>
                <a:latin typeface="Courier New"/>
                <a:cs typeface="Courier New"/>
              </a:rPr>
              <a:t>P</a:t>
            </a:r>
            <a:r>
              <a:rPr sz="1725" spc="0" baseline="5117" dirty="0" smtClean="0">
                <a:solidFill>
                  <a:srgbClr val="C18691"/>
                </a:solidFill>
                <a:latin typeface="Courier New"/>
                <a:cs typeface="Courier New"/>
              </a:rPr>
              <a:t>U</a:t>
            </a:r>
            <a:r>
              <a:rPr sz="1725" spc="0" baseline="5117" dirty="0" smtClean="0">
                <a:solidFill>
                  <a:srgbClr val="B66C7B"/>
                </a:solidFill>
                <a:latin typeface="Courier New"/>
                <a:cs typeface="Courier New"/>
              </a:rPr>
              <a:t>E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34261" y="3381906"/>
            <a:ext cx="17992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B66C7B"/>
                </a:solidFill>
                <a:latin typeface="Times New Roman"/>
                <a:cs typeface="Times New Roman"/>
              </a:rPr>
              <a:t>SS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2879" y="3381906"/>
            <a:ext cx="408640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A8588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ES</a:t>
            </a:r>
            <a:r>
              <a:rPr sz="1000" spc="173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D</a:t>
            </a:r>
            <a:r>
              <a:rPr sz="1000" spc="0" dirty="0" smtClean="0">
                <a:solidFill>
                  <a:srgbClr val="5F86FE"/>
                </a:solidFill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6397" y="3381906"/>
            <a:ext cx="3978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7CC5FE"/>
                </a:solidFill>
                <a:latin typeface="Times New Roman"/>
                <a:cs typeface="Times New Roman"/>
              </a:rPr>
              <a:t>·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4423" y="3381906"/>
            <a:ext cx="44054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CBC3CB"/>
                </a:solidFill>
                <a:latin typeface="Times New Roman"/>
                <a:cs typeface="Times New Roman"/>
              </a:rPr>
              <a:t>-  </a:t>
            </a:r>
            <a:r>
              <a:rPr sz="1000" spc="20" dirty="0" smtClean="0">
                <a:solidFill>
                  <a:srgbClr val="CBC3CB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Arial"/>
                <a:cs typeface="Arial"/>
              </a:rPr>
              <a:t>AS</a:t>
            </a:r>
            <a:r>
              <a:rPr sz="1000" spc="3" dirty="0" smtClean="0">
                <a:solidFill>
                  <a:srgbClr val="5049FE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R</a:t>
            </a:r>
            <a:r>
              <a:rPr sz="1000" spc="148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7E192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8732" y="5726055"/>
            <a:ext cx="36832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D9B183"/>
                </a:solidFill>
                <a:latin typeface="Arial"/>
                <a:cs typeface="Arial"/>
              </a:rPr>
              <a:t>•</a:t>
            </a:r>
            <a:endParaRPr sz="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768" y="5726055"/>
            <a:ext cx="34558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7672406" y="1719072"/>
            <a:ext cx="548682" cy="155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3793" y="1719072"/>
            <a:ext cx="466379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56833" y="1721357"/>
            <a:ext cx="324636" cy="157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4837" y="2971800"/>
            <a:ext cx="740720" cy="27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13127" y="2724911"/>
            <a:ext cx="484669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4837" y="2496311"/>
            <a:ext cx="502958" cy="27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9979" y="1481327"/>
            <a:ext cx="3612157" cy="1572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6444" y="4361688"/>
            <a:ext cx="4252287" cy="768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" y="484631"/>
            <a:ext cx="9885424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8155" y="1481328"/>
            <a:ext cx="3712749" cy="841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003" y="6462522"/>
            <a:ext cx="989914" cy="269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47465" y="405915"/>
            <a:ext cx="8283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9684" y="405915"/>
            <a:ext cx="30416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9027" y="405915"/>
            <a:ext cx="8000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4490" y="405915"/>
            <a:ext cx="24759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9303" y="405915"/>
            <a:ext cx="11812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QUALI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F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8705" y="1692136"/>
            <a:ext cx="183164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dirty="0" smtClean="0">
                <a:solidFill>
                  <a:srgbClr val="543962"/>
                </a:solidFill>
                <a:latin typeface="Arial"/>
                <a:cs typeface="Arial"/>
              </a:rPr>
              <a:t>P</a:t>
            </a:r>
            <a:r>
              <a:rPr sz="1550" b="1" dirty="0" smtClean="0">
                <a:solidFill>
                  <a:srgbClr val="526A89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4181" y="1692136"/>
            <a:ext cx="135189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DB5D3"/>
                </a:solidFill>
                <a:latin typeface="Arial"/>
                <a:cs typeface="Arial"/>
              </a:rPr>
              <a:t>.            </a:t>
            </a:r>
            <a:r>
              <a:rPr sz="1550" b="1" spc="2" dirty="0" smtClean="0">
                <a:solidFill>
                  <a:srgbClr val="8DB5D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8B529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398C9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557826" y="3449573"/>
            <a:ext cx="1886095" cy="441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08258" y="3557015"/>
            <a:ext cx="107450" cy="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94137" y="3557016"/>
            <a:ext cx="2002690" cy="32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6031" y="4416551"/>
            <a:ext cx="685852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1475" y="3840480"/>
            <a:ext cx="619553" cy="8298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8102" y="4981193"/>
            <a:ext cx="331495" cy="1122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73266" y="5266944"/>
            <a:ext cx="219472" cy="448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1486" y="1399032"/>
            <a:ext cx="603550" cy="393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741" y="1508760"/>
            <a:ext cx="1856374" cy="4617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6720" y="1399032"/>
            <a:ext cx="457235" cy="64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62158" y="2018538"/>
            <a:ext cx="96019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6886" y="1316736"/>
            <a:ext cx="3447553" cy="850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126" y="4880610"/>
            <a:ext cx="256051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99840" y="5266944"/>
            <a:ext cx="265196" cy="8321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62158" y="3067812"/>
            <a:ext cx="96019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11271" y="4597146"/>
            <a:ext cx="246906" cy="1645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11271" y="3166110"/>
            <a:ext cx="66299" cy="662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126" y="3358134"/>
            <a:ext cx="256051" cy="9212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89243" y="3831336"/>
            <a:ext cx="265196" cy="21671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96102" y="2683764"/>
            <a:ext cx="258337" cy="3566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96102" y="3358134"/>
            <a:ext cx="258337" cy="3474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76709" y="2210562"/>
            <a:ext cx="77729" cy="6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" y="484632"/>
            <a:ext cx="9885424" cy="7132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74773" y="5815584"/>
            <a:ext cx="813878" cy="365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74773" y="4471416"/>
            <a:ext cx="795589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74773" y="4279392"/>
            <a:ext cx="795589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4773" y="3712464"/>
            <a:ext cx="804733" cy="27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4773" y="3429000"/>
            <a:ext cx="795589" cy="27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83917" y="2852928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83917" y="2660904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4669" y="1426464"/>
            <a:ext cx="3886498" cy="6126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40358" y="458271"/>
            <a:ext cx="7793761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1800" b="1" spc="-9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age 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f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ROWS 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ET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W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EEN (PR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CE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IN</a:t>
            </a:r>
            <a:r>
              <a:rPr sz="1800" b="1" spc="9" dirty="0" smtClean="0">
                <a:solidFill>
                  <a:srgbClr val="0097C6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-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FOLLOWI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G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CURR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T 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88592" y="1382165"/>
            <a:ext cx="473517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R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.-..:::x::I</a:t>
            </a:r>
            <a:r>
              <a:rPr sz="600" dirty="0" smtClean="0">
                <a:solidFill>
                  <a:srgbClr val="874187"/>
                </a:solidFill>
                <a:latin typeface="Times New Roman"/>
                <a:cs typeface="Times New Roman"/>
              </a:rPr>
              <a:t>I</a:t>
            </a: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D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699" y="1463981"/>
            <a:ext cx="3798093" cy="541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211">
              <a:lnSpc>
                <a:spcPts val="1550"/>
              </a:lnSpc>
              <a:spcBef>
                <a:spcPts val="77"/>
              </a:spcBef>
            </a:pP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Ho </a:t>
            </a:r>
            <a:r>
              <a:rPr sz="1400" spc="159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to</a:t>
            </a:r>
            <a:r>
              <a:rPr sz="1400" spc="246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f</a:t>
            </a:r>
            <a:r>
              <a:rPr sz="140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i</a:t>
            </a:r>
            <a:r>
              <a:rPr sz="1400" spc="223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FBCE9B"/>
                </a:solidFill>
                <a:latin typeface="Courier New"/>
                <a:cs typeface="Courier New"/>
              </a:rPr>
              <a:t>1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</a:t>
            </a:r>
            <a:r>
              <a:rPr sz="1400" spc="129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h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00" spc="3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m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00" spc="0" dirty="0" smtClean="0">
                <a:solidFill>
                  <a:srgbClr val="65696D"/>
                </a:solidFill>
                <a:latin typeface="Courier New"/>
                <a:cs typeface="Courier New"/>
              </a:rPr>
              <a:t>¥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, </a:t>
            </a:r>
            <a:r>
              <a:rPr sz="1400" spc="-400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g</a:t>
            </a:r>
            <a:r>
              <a:rPr sz="1450" spc="13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sum</a:t>
            </a:r>
            <a:endParaRPr sz="1400">
              <a:latin typeface="Courier New"/>
              <a:cs typeface="Courier New"/>
            </a:endParaRPr>
          </a:p>
          <a:p>
            <a:pPr marL="12700" marR="30211">
              <a:lnSpc>
                <a:spcPts val="1215"/>
              </a:lnSpc>
            </a:pP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f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r</a:t>
            </a:r>
            <a:r>
              <a:rPr sz="1450" spc="11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a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 </a:t>
            </a:r>
            <a:r>
              <a:rPr sz="1450" spc="2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pro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du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ct</a:t>
            </a:r>
            <a:r>
              <a:rPr sz="1400" spc="204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300" spc="0" dirty="0" smtClean="0">
                <a:solidFill>
                  <a:srgbClr val="392E3E"/>
                </a:solidFill>
                <a:latin typeface="Arial"/>
                <a:cs typeface="Arial"/>
              </a:rPr>
              <a:t>i</a:t>
            </a:r>
            <a:r>
              <a:rPr sz="1300" spc="623" dirty="0" smtClean="0">
                <a:solidFill>
                  <a:srgbClr val="392E3E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el</a:t>
            </a:r>
            <a:r>
              <a:rPr sz="1450" spc="0" dirty="0" smtClean="0">
                <a:solidFill>
                  <a:srgbClr val="5B525E"/>
                </a:solidFill>
                <a:latin typeface="Courier New"/>
                <a:cs typeface="Courier New"/>
              </a:rPr>
              <a:t>u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din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g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  <a:spcBef>
                <a:spcPts val="11"/>
              </a:spcBef>
            </a:pP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curre</a:t>
            </a:r>
            <a:r>
              <a:rPr sz="2175" spc="0" baseline="6087" dirty="0" smtClean="0">
                <a:solidFill>
                  <a:srgbClr val="5B525E"/>
                </a:solidFill>
                <a:latin typeface="Courier New"/>
                <a:cs typeface="Courier New"/>
              </a:rPr>
              <a:t>n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t</a:t>
            </a:r>
            <a:r>
              <a:rPr sz="2175" spc="352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ro </a:t>
            </a:r>
            <a:r>
              <a:rPr sz="2175" spc="204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and</a:t>
            </a:r>
            <a:r>
              <a:rPr sz="2175" spc="183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950" spc="0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3  </a:t>
            </a:r>
            <a:r>
              <a:rPr sz="1950" spc="172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ro </a:t>
            </a:r>
            <a:r>
              <a:rPr sz="2175" spc="9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s</a:t>
            </a:r>
            <a:r>
              <a:rPr sz="2175" spc="436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prideding.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4031" y="2006387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8582" y="2198301"/>
            <a:ext cx="94191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I!]!</a:t>
            </a:r>
            <a:endParaRPr sz="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87974" y="2663954"/>
            <a:ext cx="274787" cy="397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ct val="95825"/>
              </a:lnSpc>
              <a:spcBef>
                <a:spcPts val="55"/>
              </a:spcBef>
            </a:pPr>
            <a:r>
              <a:rPr sz="550" dirty="0" smtClean="0">
                <a:solidFill>
                  <a:srgbClr val="E4C79C"/>
                </a:solidFill>
                <a:latin typeface="Arial"/>
                <a:cs typeface="Arial"/>
              </a:rPr>
              <a:t>·</a:t>
            </a:r>
            <a:r>
              <a:rPr sz="550" dirty="0" smtClean="0">
                <a:solidFill>
                  <a:srgbClr val="85464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51rni</a:t>
            </a:r>
            <a:endParaRPr sz="550">
              <a:latin typeface="Arial"/>
              <a:cs typeface="Arial"/>
            </a:endParaRPr>
          </a:p>
          <a:p>
            <a:pPr marL="33275">
              <a:lnSpc>
                <a:spcPct val="95825"/>
              </a:lnSpc>
              <a:spcBef>
                <a:spcPts val="195"/>
              </a:spcBef>
            </a:pPr>
            <a:r>
              <a:rPr sz="550" dirty="0" smtClean="0">
                <a:solidFill>
                  <a:srgbClr val="96696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68991"/>
                </a:solidFill>
                <a:latin typeface="Arial"/>
                <a:cs typeface="Arial"/>
              </a:rPr>
              <a:t>7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40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3i{),5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.!555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4031" y="3055661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3143" y="311527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3998" y="3346902"/>
            <a:ext cx="278809" cy="674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1348" marR="2263" algn="ctr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3!(]11</a:t>
            </a:r>
            <a:endParaRPr sz="400">
              <a:latin typeface="Arial"/>
              <a:cs typeface="Arial"/>
            </a:endParaRPr>
          </a:p>
          <a:p>
            <a:pPr marL="154222" marR="692" algn="ctr">
              <a:lnSpc>
                <a:spcPct val="95825"/>
              </a:lnSpc>
              <a:spcBef>
                <a:spcPts val="180"/>
              </a:spcBef>
            </a:pP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  <a:p>
            <a:pPr marL="153936" marR="382" algn="ctr">
              <a:lnSpc>
                <a:spcPct val="95825"/>
              </a:lnSpc>
              <a:spcBef>
                <a:spcPts val="3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L="154793" marR="1239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153936" marR="382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R="1196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270</a:t>
            </a:r>
            <a:endParaRPr sz="550">
              <a:latin typeface="Arial"/>
              <a:cs typeface="Arial"/>
            </a:endParaRPr>
          </a:p>
          <a:p>
            <a:pPr marL="68966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5'0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87974" y="3345983"/>
            <a:ext cx="279929" cy="378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.22: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liJII</a:t>
            </a:r>
            <a:endParaRPr sz="550">
              <a:latin typeface="Arial"/>
              <a:cs typeface="Arial"/>
            </a:endParaRPr>
          </a:p>
          <a:p>
            <a:pPr marR="647" algn="ctr">
              <a:lnSpc>
                <a:spcPct val="95825"/>
              </a:lnSpc>
              <a:spcBef>
                <a:spcPts val="145"/>
              </a:spcBef>
            </a:pPr>
            <a:r>
              <a:rPr sz="450" dirty="0" smtClean="0">
                <a:solidFill>
                  <a:srgbClr val="65696D"/>
                </a:solidFill>
                <a:latin typeface="Arial"/>
                <a:cs typeface="Arial"/>
              </a:rPr>
              <a:t>:2:2: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li]i</a:t>
            </a:r>
            <a:endParaRPr sz="450">
              <a:latin typeface="Arial"/>
              <a:cs typeface="Arial"/>
            </a:endParaRPr>
          </a:p>
          <a:p>
            <a:pPr marL="80207" marR="69540" algn="ctr">
              <a:lnSpc>
                <a:spcPct val="95825"/>
              </a:lnSpc>
              <a:spcBef>
                <a:spcPts val="80"/>
              </a:spcBef>
            </a:pPr>
            <a:r>
              <a:rPr sz="7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  <a:p>
            <a:pPr marL="81635" marR="53" algn="ctr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699" y="3394400"/>
            <a:ext cx="1919232" cy="502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763">
              <a:lnSpc>
                <a:spcPts val="1110"/>
              </a:lnSpc>
              <a:spcBef>
                <a:spcPts val="55"/>
              </a:spcBef>
            </a:pPr>
            <a:r>
              <a:rPr sz="1650" spc="0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�   </a:t>
            </a:r>
            <a:r>
              <a:rPr sz="1650" spc="59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 </a:t>
            </a:r>
            <a:r>
              <a:rPr sz="1650" spc="0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1    </a:t>
            </a:r>
            <a:r>
              <a:rPr sz="1650" spc="58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1650" spc="0" baseline="-5270" dirty="0" smtClean="0">
                <a:solidFill>
                  <a:srgbClr val="B97180"/>
                </a:solidFill>
                <a:latin typeface="Times New Roman"/>
                <a:cs typeface="Times New Roman"/>
              </a:rPr>
              <a:t>Poonm</a:t>
            </a:r>
            <a:r>
              <a:rPr sz="1650" spc="0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r>
              <a:rPr sz="1650" spc="14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 </a:t>
            </a:r>
            <a:r>
              <a:rPr sz="1650" spc="0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�      </a:t>
            </a:r>
            <a:r>
              <a:rPr sz="1650" spc="93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 </a:t>
            </a:r>
            <a:r>
              <a:rPr sz="1125" spc="0" baseline="-7730" dirty="0" smtClean="0">
                <a:solidFill>
                  <a:srgbClr val="AE5B74"/>
                </a:solidFill>
                <a:latin typeface="Times New Roman"/>
                <a:cs typeface="Times New Roman"/>
              </a:rPr>
              <a:t>!=</a:t>
            </a:r>
            <a:r>
              <a:rPr sz="1125" spc="0" baseline="-7730" dirty="0" smtClean="0">
                <a:solidFill>
                  <a:srgbClr val="B97180"/>
                </a:solidFill>
                <a:latin typeface="Times New Roman"/>
                <a:cs typeface="Times New Roman"/>
              </a:rPr>
              <a:t>.!=:</a:t>
            </a:r>
            <a:r>
              <a:rPr sz="1125" spc="0" baseline="-773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endParaRPr sz="750">
              <a:latin typeface="Times New Roman"/>
              <a:cs typeface="Times New Roman"/>
            </a:endParaRPr>
          </a:p>
          <a:p>
            <a:pPr marL="12700" marR="16763">
              <a:lnSpc>
                <a:spcPts val="1045"/>
              </a:lnSpc>
            </a:pP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7F70FE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r</a:t>
            </a:r>
            <a:r>
              <a:rPr sz="1200" spc="254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B97180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D3D2D3"/>
                </a:solidFill>
                <a:latin typeface="Arial"/>
                <a:cs typeface="Arial"/>
              </a:rPr>
              <a:t>.  </a:t>
            </a:r>
            <a:r>
              <a:rPr sz="900" spc="-29" dirty="0" smtClean="0">
                <a:solidFill>
                  <a:srgbClr val="D3D2D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B97180"/>
                </a:solidFill>
                <a:latin typeface="Arial"/>
                <a:cs typeface="Arial"/>
              </a:rPr>
              <a:t>ES) </a:t>
            </a:r>
            <a:r>
              <a:rPr sz="800" spc="31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F70FE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908BF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ER</a:t>
            </a:r>
            <a:r>
              <a:rPr sz="900" spc="-19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124" dirty="0" smtClean="0">
                <a:solidFill>
                  <a:srgbClr val="86899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34FF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43DFE"/>
                </a:solidFill>
                <a:latin typeface="Arial"/>
                <a:cs typeface="Arial"/>
              </a:rPr>
              <a:t>AR  </a:t>
            </a:r>
            <a:r>
              <a:rPr sz="900" spc="161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  <a:p>
            <a:pPr marL="67157" marR="86306" algn="ctr">
              <a:lnSpc>
                <a:spcPts val="840"/>
              </a:lnSpc>
            </a:pP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7F70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S </a:t>
            </a:r>
            <a:r>
              <a:rPr sz="850" spc="162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BET</a:t>
            </a:r>
            <a:r>
              <a:rPr sz="850" spc="-5" dirty="0" smtClean="0">
                <a:solidFill>
                  <a:srgbClr val="443D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EEN</a:t>
            </a:r>
            <a:r>
              <a:rPr sz="850" spc="58" dirty="0" smtClean="0">
                <a:solidFill>
                  <a:srgbClr val="443D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FE53FE"/>
                </a:solidFill>
                <a:latin typeface="Times New Roman"/>
                <a:cs typeface="Times New Roman"/>
              </a:rPr>
              <a:t>3</a:t>
            </a:r>
            <a:r>
              <a:rPr sz="850" spc="116" dirty="0" smtClean="0">
                <a:solidFill>
                  <a:srgbClr val="FE53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P  </a:t>
            </a:r>
            <a:r>
              <a:rPr sz="850" spc="168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34FFE"/>
                </a:solidFill>
                <a:latin typeface="Times New Roman"/>
                <a:cs typeface="Times New Roman"/>
              </a:rPr>
              <a:t>ECE  </a:t>
            </a:r>
            <a:r>
              <a:rPr sz="850" spc="74" dirty="0" smtClean="0">
                <a:solidFill>
                  <a:srgbClr val="534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I     </a:t>
            </a:r>
            <a:r>
              <a:rPr sz="850" spc="10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875"/>
              </a:lnSpc>
              <a:spcBef>
                <a:spcPts val="1"/>
              </a:spcBef>
            </a:pPr>
            <a:r>
              <a:rPr sz="850" dirty="0" smtClean="0">
                <a:solidFill>
                  <a:srgbClr val="C9A7FE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443DFE"/>
                </a:solidFill>
                <a:latin typeface="Arial"/>
                <a:cs typeface="Arial"/>
              </a:rPr>
              <a:t>FRO    </a:t>
            </a:r>
            <a:r>
              <a:rPr sz="850" spc="-114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TiD</a:t>
            </a:r>
            <a:r>
              <a:rPr sz="850" spc="-164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13</a:t>
            </a:r>
            <a:r>
              <a:rPr sz="850" spc="-8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34F95"/>
                </a:solidFill>
                <a:latin typeface="Arial"/>
                <a:cs typeface="Arial"/>
              </a:rPr>
              <a:t>I    </a:t>
            </a:r>
            <a:r>
              <a:rPr sz="850" spc="7" dirty="0" smtClean="0">
                <a:solidFill>
                  <a:srgbClr val="A34F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1.11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TA  </a:t>
            </a:r>
            <a:r>
              <a:rPr sz="850" spc="2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G_D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B</a:t>
            </a:r>
            <a:r>
              <a:rPr sz="850" spc="-40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469A4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0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LA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0130" y="3543938"/>
            <a:ext cx="140299" cy="1358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dirty="0" smtClean="0">
                <a:solidFill>
                  <a:srgbClr val="A34F95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B97180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3347" y="3825657"/>
            <a:ext cx="196910" cy="8637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.25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650" spc="0" dirty="0" smtClean="0">
                <a:solidFill>
                  <a:srgbClr val="65696D"/>
                </a:solidFill>
                <a:latin typeface="Courier New"/>
                <a:cs typeface="Courier New"/>
              </a:rPr>
              <a:t>26</a:t>
            </a:r>
            <a:endParaRPr sz="650">
              <a:latin typeface="Courier New"/>
              <a:cs typeface="Courier New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</a:t>
            </a: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7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28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sz="550" spc="0" dirty="0" smtClean="0">
                <a:solidFill>
                  <a:srgbClr val="5B525E"/>
                </a:solidFill>
                <a:latin typeface="Arial"/>
                <a:cs typeface="Arial"/>
              </a:rPr>
              <a:t>29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3C1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00" i="1" dirty="0" smtClean="0">
                <a:solidFill>
                  <a:srgbClr val="65696D"/>
                </a:solidFill>
                <a:latin typeface="Courier New"/>
                <a:cs typeface="Courier New"/>
              </a:rPr>
              <a:t>3</a:t>
            </a:r>
            <a:r>
              <a:rPr sz="800" i="1" dirty="0" smtClean="0">
                <a:solidFill>
                  <a:srgbClr val="96696C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665"/>
              </a:lnSpc>
              <a:spcBef>
                <a:spcPts val="33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32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1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33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3143" y="397252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3998" y="4098902"/>
            <a:ext cx="285260" cy="199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280</a:t>
            </a:r>
            <a:endParaRPr sz="650">
              <a:latin typeface="Times New Roman"/>
              <a:cs typeface="Times New Roman"/>
            </a:endParaRPr>
          </a:p>
          <a:p>
            <a:pPr marL="172732" marR="12930">
              <a:lnSpc>
                <a:spcPct val="95825"/>
              </a:lnSpc>
              <a:spcBef>
                <a:spcPts val="6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9974" y="4204490"/>
            <a:ext cx="373569" cy="191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l:30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3.</a:t>
            </a:r>
            <a:endParaRPr sz="550">
              <a:latin typeface="Arial"/>
              <a:cs typeface="Arial"/>
            </a:endParaRPr>
          </a:p>
          <a:p>
            <a:pPr marL="12700" marR="14293">
              <a:lnSpc>
                <a:spcPts val="745"/>
              </a:lnSpc>
              <a:spcBef>
                <a:spcPts val="37"/>
              </a:spcBef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 </a:t>
            </a:r>
            <a:r>
              <a:rPr sz="650" spc="83" dirty="0" smtClean="0">
                <a:solidFill>
                  <a:srgbClr val="776387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03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3143" y="4546313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69442" y="4675912"/>
            <a:ext cx="21040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868991"/>
                </a:solidFill>
                <a:latin typeface="Courier New"/>
                <a:cs typeface="Courier New"/>
              </a:rPr>
              <a:t>90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3998" y="4866756"/>
            <a:ext cx="278783" cy="390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66" algn="ctr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22iO</a:t>
            </a:r>
            <a:endParaRPr sz="650">
              <a:latin typeface="Times New Roman"/>
              <a:cs typeface="Times New Roman"/>
            </a:endParaRPr>
          </a:p>
          <a:p>
            <a:pPr marR="952" algn="ctr">
              <a:lnSpc>
                <a:spcPct val="95825"/>
              </a:lnSpc>
              <a:spcBef>
                <a:spcPts val="80"/>
              </a:spcBef>
            </a:pPr>
            <a:r>
              <a:rPr sz="5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-</a:t>
            </a:r>
            <a:r>
              <a:rPr sz="550" dirty="0" smtClean="0">
                <a:solidFill>
                  <a:srgbClr val="B2D2EC"/>
                </a:solidFill>
                <a:latin typeface="Times New Roman"/>
                <a:cs typeface="Times New Roman"/>
              </a:rPr>
              <a:t>.</a:t>
            </a:r>
            <a:r>
              <a:rPr sz="550" dirty="0" smtClean="0">
                <a:solidFill>
                  <a:srgbClr val="96696C"/>
                </a:solidFill>
                <a:latin typeface="Times New Roman"/>
                <a:cs typeface="Times New Roman"/>
              </a:rPr>
              <a:t>1:</a:t>
            </a:r>
            <a:r>
              <a:rPr sz="55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550">
              <a:latin typeface="Times New Roman"/>
              <a:cs typeface="Times New Roman"/>
            </a:endParaRPr>
          </a:p>
          <a:p>
            <a:pPr marL="68966" algn="ctr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.80</a:t>
            </a:r>
            <a:endParaRPr sz="650">
              <a:latin typeface="Times New Roman"/>
              <a:cs typeface="Times New Roman"/>
            </a:endParaRPr>
          </a:p>
          <a:p>
            <a:pPr marL="69919" marR="927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"90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9974" y="4964327"/>
            <a:ext cx="361989" cy="114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75"/>
              </a:lnSpc>
              <a:spcBef>
                <a:spcPts val="53"/>
              </a:spcBef>
            </a:pPr>
            <a:r>
              <a:rPr sz="60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004</a:t>
            </a:r>
            <a:endParaRPr sz="600">
              <a:latin typeface="Times New Roman"/>
              <a:cs typeface="Times New Roman"/>
            </a:endParaRPr>
          </a:p>
          <a:p>
            <a:pPr marL="12700" marR="14058">
              <a:lnSpc>
                <a:spcPts val="675"/>
              </a:lnSpc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76"/>
              </a:spcBef>
            </a:pPr>
            <a:r>
              <a:rPr sz="4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Times New Roman"/>
                <a:cs typeface="Times New Roman"/>
              </a:rPr>
              <a:t>[]!(Ja4.</a:t>
            </a:r>
            <a:endParaRPr sz="4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35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</a:t>
            </a:r>
            <a:endParaRPr sz="650">
              <a:latin typeface="Arial"/>
              <a:cs typeface="Arial"/>
            </a:endParaRPr>
          </a:p>
          <a:p>
            <a:pPr marL="12700" marR="14058">
              <a:lnSpc>
                <a:spcPts val="620"/>
              </a:lnSpc>
              <a:spcBef>
                <a:spcPts val="31"/>
              </a:spcBef>
            </a:pP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endParaRPr sz="600">
              <a:latin typeface="Times New Roman"/>
              <a:cs typeface="Times New Roman"/>
            </a:endParaRPr>
          </a:p>
          <a:p>
            <a:pPr marL="12700" marR="245889" algn="just">
              <a:lnSpc>
                <a:spcPts val="747"/>
              </a:lnSpc>
              <a:spcBef>
                <a:spcPts val="49"/>
              </a:spcBef>
            </a:pPr>
            <a:r>
              <a:rPr sz="600" spc="0" dirty="0" smtClean="0">
                <a:solidFill>
                  <a:srgbClr val="776387"/>
                </a:solidFill>
                <a:latin typeface="Arial"/>
                <a:cs typeface="Arial"/>
              </a:rPr>
              <a:t>p </a:t>
            </a: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 </a:t>
            </a: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213"/>
              </a:spcBef>
            </a:pPr>
            <a:r>
              <a:rPr sz="4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()i(W.</a:t>
            </a:r>
            <a:endParaRPr sz="450">
              <a:latin typeface="Arial"/>
              <a:cs typeface="Arial"/>
            </a:endParaRPr>
          </a:p>
          <a:p>
            <a:pPr marL="12700" marR="166872">
              <a:lnSpc>
                <a:spcPct val="94387"/>
              </a:lnSpc>
              <a:spcBef>
                <a:spcPts val="150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 </a:t>
            </a: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B2D2EC"/>
                </a:solidFill>
                <a:latin typeface="Arial"/>
                <a:cs typeface="Arial"/>
              </a:rPr>
              <a:t>: </a:t>
            </a:r>
            <a:r>
              <a:rPr sz="70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6195536" y="3760470"/>
            <a:ext cx="2347902" cy="1970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95536" y="2464308"/>
            <a:ext cx="2347902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40506" y="1600200"/>
            <a:ext cx="3200646" cy="459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50511" y="1449324"/>
            <a:ext cx="82302" cy="93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26305" y="1444752"/>
            <a:ext cx="804733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0656" y="1444752"/>
            <a:ext cx="2277031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0" y="6362699"/>
                </a:moveTo>
                <a:lnTo>
                  <a:pt x="9905999" y="6362699"/>
                </a:lnTo>
                <a:lnTo>
                  <a:pt x="9905999" y="0"/>
                </a:ln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26" y="6462521"/>
            <a:ext cx="1373991" cy="317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23922" y="444262"/>
            <a:ext cx="11096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Exa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6630" y="444262"/>
            <a:ext cx="71002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1289" y="444262"/>
            <a:ext cx="34004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“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LAP_E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AMPLE_CLASS”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2384" y="1386310"/>
            <a:ext cx="123733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spc="0" dirty="0" smtClean="0">
                <a:solidFill>
                  <a:srgbClr val="B26374"/>
                </a:solidFill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7408" y="2445479"/>
            <a:ext cx="115893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4579" y="2447915"/>
            <a:ext cx="113051" cy="285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  <a:p>
            <a:pPr marL="12700" marR="378">
              <a:lnSpc>
                <a:spcPct val="95825"/>
              </a:lnSpc>
              <a:spcBef>
                <a:spcPts val="190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137" y="2447459"/>
            <a:ext cx="179070" cy="72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601" algn="ctr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95</a:t>
            </a:r>
            <a:endParaRPr sz="800">
              <a:latin typeface="Arial"/>
              <a:cs typeface="Arial"/>
            </a:endParaRPr>
          </a:p>
          <a:p>
            <a:pPr marR="10749" algn="ctr">
              <a:lnSpc>
                <a:spcPct val="95825"/>
              </a:lnSpc>
              <a:spcBef>
                <a:spcPts val="285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92</a:t>
            </a:r>
            <a:endParaRPr sz="800">
              <a:latin typeface="Arial"/>
              <a:cs typeface="Arial"/>
            </a:endParaRPr>
          </a:p>
          <a:p>
            <a:pPr marL="62679" marR="1447" algn="ctr">
              <a:lnSpc>
                <a:spcPct val="95825"/>
              </a:lnSpc>
              <a:spcBef>
                <a:spcPts val="40"/>
              </a:spcBef>
            </a:pPr>
            <a:r>
              <a:rPr sz="850" dirty="0" smtClean="0">
                <a:solidFill>
                  <a:srgbClr val="C8A373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47779"/>
                </a:solidFill>
                <a:latin typeface="Arial"/>
                <a:cs typeface="Arial"/>
              </a:rPr>
              <a:t>9</a:t>
            </a:r>
            <a:r>
              <a:rPr sz="850" dirty="0" smtClean="0">
                <a:solidFill>
                  <a:srgbClr val="A4CEEB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  <a:p>
            <a:pPr marR="10864" algn="ctr">
              <a:lnSpc>
                <a:spcPct val="95825"/>
              </a:lnSpc>
              <a:spcBef>
                <a:spcPts val="31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93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1000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S3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54461" y="2596505"/>
            <a:ext cx="11546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IP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7408" y="2733515"/>
            <a:ext cx="117798" cy="438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1904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12700" marR="2285">
              <a:lnSpc>
                <a:spcPct val="95825"/>
              </a:lnSpc>
              <a:spcBef>
                <a:spcPts val="108"/>
              </a:spcBef>
            </a:pPr>
            <a:r>
              <a:rPr sz="85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1000" b="1" i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4579" y="2840986"/>
            <a:ext cx="138527" cy="339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875" spc="0" baseline="-4638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  <a:p>
            <a:pPr marL="12700" marR="3235">
              <a:lnSpc>
                <a:spcPts val="1325"/>
              </a:lnSpc>
              <a:spcBef>
                <a:spcPts val="2"/>
              </a:spcBef>
            </a:pPr>
            <a:r>
              <a:rPr sz="2100" b="1" spc="0" baseline="207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8839" y="3741641"/>
            <a:ext cx="104462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4579" y="3744077"/>
            <a:ext cx="113141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4461" y="3873923"/>
            <a:ext cx="136820" cy="313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574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p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23"/>
              </a:spcBef>
            </a:pPr>
            <a:r>
              <a:rPr sz="140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4461" y="4422898"/>
            <a:ext cx="134724" cy="62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sz="13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300">
              <a:latin typeface="Times New Roman"/>
              <a:cs typeface="Times New Roman"/>
            </a:endParaRPr>
          </a:p>
          <a:p>
            <a:pPr marL="21844" marR="10958">
              <a:lnSpc>
                <a:spcPct val="95825"/>
              </a:lnSpc>
              <a:spcBef>
                <a:spcPts val="877"/>
              </a:spcBef>
            </a:pPr>
            <a:r>
              <a:rPr sz="900" b="1" spc="0" dirty="0" smtClean="0">
                <a:solidFill>
                  <a:srgbClr val="6E5B71"/>
                </a:solidFill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  <a:p>
            <a:pPr marL="12700" marR="2615">
              <a:lnSpc>
                <a:spcPct val="95825"/>
              </a:lnSpc>
              <a:spcBef>
                <a:spcPts val="95"/>
              </a:spcBef>
            </a:pPr>
            <a:r>
              <a:rPr sz="1150" b="1" spc="0" dirty="0" smtClean="0">
                <a:solidFill>
                  <a:srgbClr val="828686"/>
                </a:solidFill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137" y="4468860"/>
            <a:ext cx="186965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900" b="1" dirty="0" smtClean="0">
                <a:solidFill>
                  <a:srgbClr val="828686"/>
                </a:solidFill>
                <a:latin typeface="Courier New"/>
                <a:cs typeface="Courier New"/>
              </a:rPr>
              <a:t>6</a:t>
            </a:r>
            <a:r>
              <a:rPr sz="900" b="1" dirty="0" smtClean="0">
                <a:solidFill>
                  <a:srgbClr val="747779"/>
                </a:solidFill>
                <a:latin typeface="Courier New"/>
                <a:cs typeface="Courier New"/>
              </a:rPr>
              <a:t>9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137" y="4747723"/>
            <a:ext cx="120846" cy="143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4461" y="5276249"/>
            <a:ext cx="137582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0"/>
              </a:lnSpc>
              <a:spcBef>
                <a:spcPts val="78"/>
              </a:spcBef>
            </a:pPr>
            <a:r>
              <a:rPr sz="145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7408" y="5472143"/>
            <a:ext cx="116294" cy="287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401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9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8"/>
              </a:spcBef>
            </a:pPr>
            <a:r>
              <a:rPr sz="900" b="1" spc="0" dirty="0" smtClean="0">
                <a:solidFill>
                  <a:srgbClr val="828686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4579" y="5474579"/>
            <a:ext cx="51957" cy="283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 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77"/>
              </a:lnSpc>
              <a:spcBef>
                <a:spcPts val="174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7580959" y="5102352"/>
            <a:ext cx="265196" cy="987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83245" y="4805172"/>
            <a:ext cx="262910" cy="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83245" y="2432304"/>
            <a:ext cx="272054" cy="93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02368" y="2878074"/>
            <a:ext cx="125739" cy="249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02368" y="5996177"/>
            <a:ext cx="48009" cy="96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2664" y="4956048"/>
            <a:ext cx="82302" cy="1133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52664" y="4357116"/>
            <a:ext cx="75443" cy="2491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52664" y="3611880"/>
            <a:ext cx="82302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52664" y="3319272"/>
            <a:ext cx="75443" cy="1028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77140" y="1325880"/>
            <a:ext cx="576116" cy="603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80959" y="2587752"/>
            <a:ext cx="283485" cy="21671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67403" y="4773168"/>
            <a:ext cx="448090" cy="365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92470" y="3447288"/>
            <a:ext cx="832168" cy="27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22217" y="1353311"/>
            <a:ext cx="3705891" cy="4745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8219" y="2359152"/>
            <a:ext cx="667563" cy="1097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1248" y="2395728"/>
            <a:ext cx="566971" cy="731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2103" y="1627632"/>
            <a:ext cx="3026896" cy="8321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44" y="475488"/>
            <a:ext cx="9885424" cy="7223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18282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1227" y="1641160"/>
            <a:ext cx="230548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to  </a:t>
            </a:r>
            <a:r>
              <a:rPr sz="1200" b="1" spc="79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450" b="1" spc="0" dirty="0" smtClean="0">
                <a:solidFill>
                  <a:srgbClr val="44414C"/>
                </a:solidFill>
                <a:latin typeface="Arial"/>
                <a:cs typeface="Arial"/>
              </a:rPr>
              <a:t>f</a:t>
            </a:r>
            <a:r>
              <a:rPr sz="1450" b="1" spc="0" dirty="0" smtClean="0">
                <a:solidFill>
                  <a:srgbClr val="99CBF1"/>
                </a:solidFill>
                <a:latin typeface="Arial"/>
                <a:cs typeface="Arial"/>
              </a:rPr>
              <a:t>'</a:t>
            </a:r>
            <a:r>
              <a:rPr sz="1450" b="1" spc="0" dirty="0" smtClean="0">
                <a:solidFill>
                  <a:srgbClr val="2B2835"/>
                </a:solidFill>
                <a:latin typeface="Arial"/>
                <a:cs typeface="Arial"/>
              </a:rPr>
              <a:t>i</a:t>
            </a:r>
            <a:r>
              <a:rPr sz="1450" b="1" spc="-4" dirty="0" smtClean="0">
                <a:solidFill>
                  <a:srgbClr val="2B2835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nd </a:t>
            </a:r>
            <a:r>
              <a:rPr sz="1600" b="1" spc="192" dirty="0" smtClean="0">
                <a:solidFill>
                  <a:srgbClr val="44414C"/>
                </a:solidFill>
                <a:latin typeface="Times New Roman"/>
                <a:cs typeface="Times New Roman"/>
              </a:rPr>
              <a:t> </a:t>
            </a:r>
            <a:r>
              <a:rPr sz="1250" b="1" spc="0" dirty="0" smtClean="0">
                <a:solidFill>
                  <a:srgbClr val="2B2835"/>
                </a:solidFill>
                <a:latin typeface="Arial"/>
                <a:cs typeface="Arial"/>
              </a:rPr>
              <a:t>t.</a:t>
            </a:r>
            <a:r>
              <a:rPr sz="1250" b="1" spc="0" dirty="0" smtClean="0">
                <a:solidFill>
                  <a:srgbClr val="44414C"/>
                </a:solidFill>
                <a:latin typeface="Arial"/>
                <a:cs typeface="Arial"/>
              </a:rPr>
              <a:t>nfi   </a:t>
            </a:r>
            <a:r>
              <a:rPr sz="1250" b="1" spc="97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44414C"/>
                </a:solidFill>
                <a:latin typeface="Arial"/>
                <a:cs typeface="Arial"/>
              </a:rPr>
              <a:t>RA</a:t>
            </a:r>
            <a:r>
              <a:rPr sz="1200" b="1" spc="0" dirty="0" smtClean="0">
                <a:solidFill>
                  <a:srgbClr val="CBBCC1"/>
                </a:solidFill>
                <a:latin typeface="Arial"/>
                <a:cs typeface="Arial"/>
              </a:rPr>
              <a:t>-</a:t>
            </a:r>
            <a:r>
              <a:rPr sz="1200" b="1" spc="0" dirty="0" smtClean="0">
                <a:solidFill>
                  <a:srgbClr val="99CBF1"/>
                </a:solidFill>
                <a:latin typeface="Arial"/>
                <a:cs typeface="Arial"/>
              </a:rPr>
              <a:t>·</a:t>
            </a:r>
            <a:r>
              <a:rPr sz="1200" b="1" spc="134" dirty="0" smtClean="0">
                <a:solidFill>
                  <a:srgbClr val="99CBF1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5E5B5F"/>
                </a:solidFill>
                <a:latin typeface="Arial"/>
                <a:cs typeface="Arial"/>
              </a:rPr>
              <a:t>K </a:t>
            </a:r>
            <a:r>
              <a:rPr sz="1200" b="1" spc="301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0</a:t>
            </a:r>
            <a:r>
              <a:rPr sz="1100" spc="0" dirty="0" smtClean="0">
                <a:solidFill>
                  <a:srgbClr val="94BAD6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-f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705" y="1677061"/>
            <a:ext cx="264083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705" y="1834251"/>
            <a:ext cx="2276257" cy="231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5"/>
              </a:lnSpc>
              <a:spcBef>
                <a:spcPts val="88"/>
              </a:spcBef>
            </a:pP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each</a:t>
            </a:r>
            <a:r>
              <a:rPr sz="2250" b="1" spc="195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s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ud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</a:t>
            </a:r>
            <a:r>
              <a:rPr sz="2250" spc="6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  </a:t>
            </a:r>
            <a:r>
              <a:rPr sz="2250" spc="5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2250" b="1" spc="71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4537" y="1964344"/>
            <a:ext cx="110939" cy="448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 marR="1333">
              <a:lnSpc>
                <a:spcPct val="95825"/>
              </a:lnSpc>
              <a:spcBef>
                <a:spcPts val="18"/>
              </a:spcBef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21844" marR="1127">
              <a:lnSpc>
                <a:spcPct val="95825"/>
              </a:lnSpc>
              <a:spcBef>
                <a:spcPts val="120"/>
              </a:spcBef>
            </a:pP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705" y="1987960"/>
            <a:ext cx="2629403" cy="415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sub</a:t>
            </a:r>
            <a:r>
              <a:rPr sz="1650" b="1" dirty="0" smtClean="0">
                <a:solidFill>
                  <a:srgbClr val="ABACB1"/>
                </a:solidFill>
                <a:latin typeface="Courier New"/>
                <a:cs typeface="Courier New"/>
              </a:rPr>
              <a:t>-</a:t>
            </a: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ect</a:t>
            </a:r>
            <a:r>
              <a:rPr sz="1650" b="1" spc="33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spc="0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ased</a:t>
            </a:r>
            <a:r>
              <a:rPr sz="1650" b="1" spc="8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1650" b="1" spc="168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70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the,</a:t>
            </a:r>
            <a:r>
              <a:rPr sz="1700" b="1" spc="0" dirty="0" smtClean="0">
                <a:solidFill>
                  <a:srgbClr val="746A78"/>
                </a:solidFill>
                <a:latin typeface="Courier New"/>
                <a:cs typeface="Courier New"/>
              </a:rPr>
              <a:t>•</a:t>
            </a:r>
            <a:endParaRPr sz="1700">
              <a:latin typeface="Courier New"/>
              <a:cs typeface="Courier New"/>
            </a:endParaRPr>
          </a:p>
          <a:p>
            <a:pPr marL="12700" marR="34341">
              <a:lnSpc>
                <a:spcPts val="1390"/>
              </a:lnSpc>
            </a:pP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obt</a:t>
            </a:r>
            <a:r>
              <a:rPr sz="2100" baseline="2070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a</a:t>
            </a:r>
            <a:r>
              <a:rPr sz="2100" baseline="2070" dirty="0" smtClean="0">
                <a:solidFill>
                  <a:srgbClr val="5E5B5F"/>
                </a:solidFill>
                <a:latin typeface="Arial"/>
                <a:cs typeface="Arial"/>
              </a:rPr>
              <a:t>'i  </a:t>
            </a:r>
            <a:r>
              <a:rPr sz="2100" spc="150" baseline="2070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2250" b="1" spc="0" baseline="1932" dirty="0" smtClean="0">
                <a:solidFill>
                  <a:srgbClr val="44414C"/>
                </a:solidFill>
                <a:latin typeface="Arial"/>
                <a:cs typeface="Arial"/>
              </a:rPr>
              <a:t>ed  </a:t>
            </a:r>
            <a:r>
              <a:rPr sz="2250" b="1" spc="33" baseline="1932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4414C"/>
                </a:solidFill>
                <a:latin typeface="Arial"/>
                <a:cs typeface="Arial"/>
              </a:rPr>
              <a:t>nar-k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s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.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,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5117" y="2260502"/>
            <a:ext cx="307759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79</a:t>
            </a:r>
            <a:r>
              <a:rPr sz="1000" spc="209" dirty="0" smtClean="0">
                <a:solidFill>
                  <a:srgbClr val="7F8285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5117" y="2412453"/>
            <a:ext cx="100080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011" y="2412453"/>
            <a:ext cx="123061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4537" y="2863967"/>
            <a:ext cx="108480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4241" y="2999364"/>
            <a:ext cx="75313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4537" y="3302761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8285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4537" y="4344148"/>
            <a:ext cx="110385" cy="284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  <a:p>
            <a:pPr marL="12700" marR="1905">
              <a:lnSpc>
                <a:spcPct val="95825"/>
              </a:lnSpc>
              <a:spcBef>
                <a:spcPts val="80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5117" y="4771848"/>
            <a:ext cx="102747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E5B5F"/>
                </a:solidFill>
                <a:latin typeface="Times New Roman"/>
                <a:cs typeface="Times New Roman"/>
              </a:rPr>
              <a:t>....</a:t>
            </a:r>
            <a:r>
              <a:rPr sz="950" b="1" dirty="0" smtClean="0">
                <a:solidFill>
                  <a:srgbClr val="94BAD6"/>
                </a:solidFill>
                <a:latin typeface="Times New Roman"/>
                <a:cs typeface="Times New Roman"/>
              </a:rPr>
              <a:t>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0297" y="4771848"/>
            <a:ext cx="111911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746A78"/>
                </a:solidFill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4241" y="5998030"/>
            <a:ext cx="78171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70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r>
              <a:rPr sz="700" dirty="0" smtClean="0">
                <a:solidFill>
                  <a:srgbClr val="99CBF1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896180" y="2386583"/>
            <a:ext cx="90532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8746" y="1655063"/>
            <a:ext cx="704142" cy="64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6971" y="1664208"/>
            <a:ext cx="2761700" cy="813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3910" y="4009644"/>
            <a:ext cx="340640" cy="121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6116" y="3767327"/>
            <a:ext cx="3667026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36849" y="2007107"/>
            <a:ext cx="1940963" cy="2468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22217" y="1362455"/>
            <a:ext cx="3685315" cy="4745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2421" y="1664208"/>
            <a:ext cx="54868" cy="813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18281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99807" y="1661492"/>
            <a:ext cx="867094" cy="226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5"/>
              </a:lnSpc>
              <a:spcBef>
                <a:spcPts val="85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RA</a:t>
            </a:r>
            <a:r>
              <a:rPr sz="1250" b="1" dirty="0" smtClean="0">
                <a:solidFill>
                  <a:srgbClr val="C8B6BA"/>
                </a:solidFill>
                <a:latin typeface="Arial"/>
                <a:cs typeface="Arial"/>
              </a:rPr>
              <a:t>-</a:t>
            </a:r>
            <a:r>
              <a:rPr sz="1250" b="1" spc="84" dirty="0" smtClean="0">
                <a:solidFill>
                  <a:srgbClr val="C8B6BA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C8B6BA"/>
                </a:solidFill>
                <a:latin typeface="Times New Roman"/>
                <a:cs typeface="Times New Roman"/>
              </a:rPr>
              <a:t>-</a:t>
            </a:r>
            <a:r>
              <a:rPr sz="1350" b="1" spc="0" dirty="0" smtClean="0">
                <a:solidFill>
                  <a:srgbClr val="5A5761"/>
                </a:solidFill>
                <a:latin typeface="Times New Roman"/>
                <a:cs typeface="Times New Roman"/>
              </a:rPr>
              <a:t>K  </a:t>
            </a:r>
            <a:r>
              <a:rPr sz="1350" b="1" spc="-25" dirty="0" smtClean="0">
                <a:solidFill>
                  <a:srgbClr val="5A5761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of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1522" y="1667623"/>
            <a:ext cx="1327979" cy="218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to     </a:t>
            </a:r>
            <a:r>
              <a:rPr sz="1250" b="1" spc="-169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A3C8E6"/>
                </a:solidFill>
                <a:latin typeface="Arial"/>
                <a:cs typeface="Arial"/>
              </a:rPr>
              <a:t>·</a:t>
            </a:r>
            <a:r>
              <a:rPr sz="1250" b="1" spc="0" dirty="0" smtClean="0">
                <a:solidFill>
                  <a:srgbClr val="2A2839"/>
                </a:solidFill>
                <a:latin typeface="Arial"/>
                <a:cs typeface="Arial"/>
              </a:rPr>
              <a:t>;</a:t>
            </a:r>
            <a:r>
              <a:rPr sz="1250" b="1" spc="29" dirty="0" smtClean="0">
                <a:solidFill>
                  <a:srgbClr val="2A2839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nd </a:t>
            </a:r>
            <a:r>
              <a:rPr sz="1500" b="1" spc="306" dirty="0" smtClean="0">
                <a:solidFill>
                  <a:srgbClr val="45414C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 smtClean="0">
                <a:solidFill>
                  <a:srgbClr val="2A2839"/>
                </a:solidFill>
                <a:latin typeface="Times New Roman"/>
                <a:cs typeface="Times New Roman"/>
              </a:rPr>
              <a:t>t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he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573" y="1692262"/>
            <a:ext cx="262368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Ho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573" y="1871761"/>
            <a:ext cx="1782533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each</a:t>
            </a:r>
            <a:r>
              <a:rPr sz="2250" b="1" spc="141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stude</a:t>
            </a:r>
            <a:r>
              <a:rPr sz="2250" b="1" spc="179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2A2839"/>
                </a:solidFill>
                <a:latin typeface="Courier New"/>
                <a:cs typeface="Courier New"/>
              </a:rPr>
              <a:t>t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9807" y="1871761"/>
            <a:ext cx="383392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4241" y="1987204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573" y="2035230"/>
            <a:ext cx="2456799" cy="381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subjQct </a:t>
            </a:r>
            <a:r>
              <a:rPr sz="1600" b="1" spc="2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ase</a:t>
            </a:r>
            <a:r>
              <a:rPr sz="1600" b="1" spc="792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r>
              <a:rPr sz="1600" b="1" spc="17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thai</a:t>
            </a:r>
            <a:endParaRPr sz="1600">
              <a:latin typeface="Courier New"/>
              <a:cs typeface="Courier New"/>
            </a:endParaRPr>
          </a:p>
          <a:p>
            <a:pPr marL="12700" marR="35473">
              <a:lnSpc>
                <a:spcPts val="1355"/>
              </a:lnSpc>
            </a:pP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ob</a:t>
            </a:r>
            <a:r>
              <a:rPr sz="2100" b="1" spc="37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975" b="1" spc="0" baseline="8919" dirty="0" smtClean="0">
                <a:solidFill>
                  <a:srgbClr val="5D778B"/>
                </a:solidFill>
                <a:latin typeface="Arial"/>
                <a:cs typeface="Arial"/>
              </a:rPr>
              <a:t>i        </a:t>
            </a:r>
            <a:r>
              <a:rPr sz="975" b="1" spc="54" baseline="8919" dirty="0" smtClean="0">
                <a:solidFill>
                  <a:srgbClr val="5D778B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spc="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�  </a:t>
            </a:r>
            <a:r>
              <a:rPr sz="2100" spc="15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ed    </a:t>
            </a:r>
            <a:r>
              <a:rPr sz="2100" b="1" spc="146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air</a:t>
            </a:r>
            <a:r>
              <a:rPr sz="2100" b="1" spc="-175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k</a:t>
            </a:r>
            <a:r>
              <a:rPr sz="2100" b="1" spc="19" baseline="4141" dirty="0" smtClean="0">
                <a:solidFill>
                  <a:srgbClr val="45414C"/>
                </a:solidFill>
                <a:latin typeface="Arial"/>
                <a:cs typeface="Arial"/>
              </a:rPr>
              <a:t>s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A3C8E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4241" y="2433270"/>
            <a:ext cx="109606" cy="144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4241" y="2727868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3945" y="2797373"/>
            <a:ext cx="192684" cy="363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2650" spc="159" dirty="0" smtClean="0">
                <a:solidFill>
                  <a:srgbClr val="895053"/>
                </a:solidFill>
                <a:latin typeface="Arial"/>
                <a:cs typeface="Arial"/>
              </a:rPr>
              <a:t>,</a:t>
            </a:r>
            <a:r>
              <a:rPr sz="1275" spc="0" baseline="51155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1275" spc="0" baseline="51155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4241" y="3321049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7B83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23719" y="3472271"/>
            <a:ext cx="12942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F7B83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9969" y="3605233"/>
            <a:ext cx="73409" cy="88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00" spc="0" dirty="0" smtClean="0">
                <a:solidFill>
                  <a:srgbClr val="755F66"/>
                </a:solidFill>
                <a:latin typeface="Times New Roman"/>
                <a:cs typeface="Times New Roman"/>
              </a:rPr>
              <a:t>n,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8721" y="3623418"/>
            <a:ext cx="167625" cy="728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40"/>
              </a:lnSpc>
              <a:spcBef>
                <a:spcPts val="287"/>
              </a:spcBef>
            </a:pPr>
            <a:r>
              <a:rPr sz="5500" spc="0" dirty="0" smtClean="0">
                <a:solidFill>
                  <a:srgbClr val="D3D3D3"/>
                </a:solidFill>
                <a:latin typeface="Arial"/>
                <a:cs typeface="Arial"/>
              </a:rPr>
              <a:t>I</a:t>
            </a:r>
            <a:endParaRPr sz="5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3719" y="3621222"/>
            <a:ext cx="112279" cy="80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400" dirty="0" smtClean="0">
                <a:solidFill>
                  <a:srgbClr val="7F7B83"/>
                </a:solidFill>
                <a:latin typeface="Arial"/>
                <a:cs typeface="Arial"/>
              </a:rPr>
              <a:t>I.</a:t>
            </a:r>
            <a:r>
              <a:rPr sz="400" dirty="0" smtClean="0">
                <a:solidFill>
                  <a:srgbClr val="755F66"/>
                </a:solidFill>
                <a:latin typeface="Arial"/>
                <a:cs typeface="Arial"/>
              </a:rPr>
              <a:t>J</a:t>
            </a:r>
            <a:r>
              <a:rPr sz="400" dirty="0" smtClean="0">
                <a:solidFill>
                  <a:srgbClr val="8AC1EC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4241" y="3620193"/>
            <a:ext cx="110939" cy="427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180">
              <a:lnSpc>
                <a:spcPts val="484"/>
              </a:lnSpc>
              <a:spcBef>
                <a:spcPts val="59"/>
              </a:spcBef>
            </a:pPr>
            <a:r>
              <a:rPr sz="675" spc="0" baseline="-6441" dirty="0" smtClean="0">
                <a:solidFill>
                  <a:srgbClr val="7F7B83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 marL="12700" marR="19180">
              <a:lnSpc>
                <a:spcPts val="434"/>
              </a:lnSpc>
            </a:pPr>
            <a:r>
              <a:rPr sz="450" i="1" spc="0" dirty="0" smtClean="0">
                <a:solidFill>
                  <a:srgbClr val="869694"/>
                </a:solidFill>
                <a:latin typeface="Times New Roman"/>
                <a:cs typeface="Times New Roman"/>
              </a:rPr>
              <a:t>..J</a:t>
            </a:r>
            <a:endParaRPr sz="450">
              <a:latin typeface="Times New Roman"/>
              <a:cs typeface="Times New Roman"/>
            </a:endParaRPr>
          </a:p>
          <a:p>
            <a:pPr marL="12700" marR="952">
              <a:lnSpc>
                <a:spcPct val="95825"/>
              </a:lnSpc>
              <a:spcBef>
                <a:spcPts val="128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5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000" dirty="0" smtClean="0">
                <a:solidFill>
                  <a:srgbClr val="F4C186"/>
                </a:solidFill>
                <a:latin typeface="Times New Roman"/>
                <a:cs typeface="Times New Roman"/>
              </a:rPr>
              <a:t>1</a:t>
            </a:r>
            <a:r>
              <a:rPr sz="100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0825" y="3660084"/>
            <a:ext cx="314845" cy="259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622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U'U  </a:t>
            </a:r>
            <a:r>
              <a:rPr sz="400" spc="54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E7FA3"/>
                </a:solidFill>
                <a:latin typeface="Arial"/>
                <a:cs typeface="Arial"/>
              </a:rPr>
              <a:t>.</a:t>
            </a: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..</a:t>
            </a:r>
            <a:r>
              <a:rPr sz="400" spc="-82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3797F"/>
                </a:solidFill>
                <a:latin typeface="Arial"/>
                <a:cs typeface="Arial"/>
              </a:rPr>
              <a:t>,</a:t>
            </a:r>
            <a:endParaRPr sz="40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250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7.5 </a:t>
            </a:r>
            <a:r>
              <a:rPr sz="950" spc="67" dirty="0" smtClean="0">
                <a:solidFill>
                  <a:srgbClr val="7F7B83"/>
                </a:solidFill>
                <a:latin typeface="Times New Roman"/>
                <a:cs typeface="Times New Roman"/>
              </a:rPr>
              <a:t> </a:t>
            </a:r>
            <a:r>
              <a:rPr sz="1000" b="1" spc="0" dirty="0" smtClean="0">
                <a:solidFill>
                  <a:srgbClr val="7F7B83"/>
                </a:solidFill>
                <a:latin typeface="Courier New"/>
                <a:cs typeface="Courier New"/>
              </a:rPr>
              <a:t>M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5783" y="3993479"/>
            <a:ext cx="374044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BC6E80"/>
                </a:solidFill>
                <a:latin typeface="Arial"/>
                <a:cs typeface="Arial"/>
              </a:rPr>
              <a:t>TD</a:t>
            </a:r>
            <a:r>
              <a:rPr sz="900" dirty="0" smtClean="0">
                <a:solidFill>
                  <a:srgbClr val="B25B69"/>
                </a:solidFill>
                <a:latin typeface="Arial"/>
                <a:cs typeface="Arial"/>
              </a:rPr>
              <a:t>_8</a:t>
            </a:r>
            <a:r>
              <a:rPr sz="900" dirty="0" smtClean="0">
                <a:solidFill>
                  <a:srgbClr val="A04F98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FAD692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4241" y="4360951"/>
            <a:ext cx="109813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1447</Words>
  <Application>Microsoft Office PowerPoint</Application>
  <PresentationFormat>A4 Paper (210x297 mm)</PresentationFormat>
  <Paragraphs>497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Rajita Dhumal</cp:lastModifiedBy>
  <cp:revision>1</cp:revision>
  <dcterms:modified xsi:type="dcterms:W3CDTF">2016-08-05T03:56:05Z</dcterms:modified>
</cp:coreProperties>
</file>